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34"/>
  </p:notesMasterIdLst>
  <p:sldIdLst>
    <p:sldId id="256" r:id="rId5"/>
    <p:sldId id="257" r:id="rId6"/>
    <p:sldId id="259" r:id="rId7"/>
    <p:sldId id="260" r:id="rId8"/>
    <p:sldId id="265" r:id="rId9"/>
    <p:sldId id="262" r:id="rId10"/>
    <p:sldId id="264" r:id="rId11"/>
    <p:sldId id="305" r:id="rId12"/>
    <p:sldId id="304" r:id="rId13"/>
    <p:sldId id="307" r:id="rId14"/>
    <p:sldId id="306" r:id="rId15"/>
    <p:sldId id="308" r:id="rId16"/>
    <p:sldId id="318" r:id="rId17"/>
    <p:sldId id="316" r:id="rId18"/>
    <p:sldId id="322" r:id="rId19"/>
    <p:sldId id="321" r:id="rId20"/>
    <p:sldId id="327" r:id="rId21"/>
    <p:sldId id="309" r:id="rId22"/>
    <p:sldId id="311" r:id="rId23"/>
    <p:sldId id="312" r:id="rId24"/>
    <p:sldId id="313" r:id="rId25"/>
    <p:sldId id="324" r:id="rId26"/>
    <p:sldId id="333" r:id="rId27"/>
    <p:sldId id="332" r:id="rId28"/>
    <p:sldId id="326" r:id="rId29"/>
    <p:sldId id="328" r:id="rId30"/>
    <p:sldId id="331" r:id="rId31"/>
    <p:sldId id="336" r:id="rId32"/>
    <p:sldId id="335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Mandali" panose="020B0604020202020204" charset="0"/>
      <p:regular r:id="rId43"/>
    </p:embeddedFont>
    <p:embeddedFont>
      <p:font typeface="Spinnaker" panose="020B0604020202020204" charset="0"/>
      <p:regular r:id="rId44"/>
    </p:embeddedFont>
    <p:embeddedFont>
      <p:font typeface="Titillium Web" panose="000005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630E03-9FA3-407C-9076-ED84AE298792}" v="3492" vWet="3496" dt="2022-12-01T17:12:32.323"/>
    <p1510:client id="{ADB6BB36-3C0F-460A-BBA7-5CF50412C38E}" v="5629" dt="2022-12-01T17:26:53.732"/>
    <p1510:client id="{B94FE6E4-4A5E-4356-97C6-81EBAA980BFA}" v="15" dt="2023-01-03T06:14:50.605"/>
    <p1510:client id="{CDBE6C2E-C488-4DB7-A420-21C80F956426}" v="677" dt="2022-12-01T17:02:45.461"/>
    <p1510:client id="{D32AEAA1-AEFB-41F2-BD72-76F6101AF977}" v="5" dt="2022-12-01T15:09:09.567"/>
  </p1510:revLst>
</p1510:revInfo>
</file>

<file path=ppt/tableStyles.xml><?xml version="1.0" encoding="utf-8"?>
<a:tblStyleLst xmlns:a="http://schemas.openxmlformats.org/drawingml/2006/main" def="{05DF00B5-A182-4E52-AFD7-4099B9B9DC19}">
  <a:tblStyle styleId="{05DF00B5-A182-4E52-AFD7-4099B9B9D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E9C995-2D88-420E-AA64-2063B4872A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AH JOHNNIE" userId="3b6be1d4-cd5c-4f3c-b36e-02e63d1b6917" providerId="ADAL" clId="{ADB6BB36-3C0F-460A-BBA7-5CF50412C38E}"/>
    <pc:docChg chg="undo redo custSel addSld delSld modSld sldOrd">
      <pc:chgData name="QUAH JOHNNIE" userId="3b6be1d4-cd5c-4f3c-b36e-02e63d1b6917" providerId="ADAL" clId="{ADB6BB36-3C0F-460A-BBA7-5CF50412C38E}" dt="2022-12-01T17:26:53.732" v="5892" actId="20577"/>
      <pc:docMkLst>
        <pc:docMk/>
      </pc:docMkLst>
      <pc:sldChg chg="modSp mod">
        <pc:chgData name="QUAH JOHNNIE" userId="3b6be1d4-cd5c-4f3c-b36e-02e63d1b6917" providerId="ADAL" clId="{ADB6BB36-3C0F-460A-BBA7-5CF50412C38E}" dt="2022-12-01T11:33:26.075" v="160" actId="14100"/>
        <pc:sldMkLst>
          <pc:docMk/>
          <pc:sldMk cId="0" sldId="256"/>
        </pc:sldMkLst>
        <pc:spChg chg="mod">
          <ac:chgData name="QUAH JOHNNIE" userId="3b6be1d4-cd5c-4f3c-b36e-02e63d1b6917" providerId="ADAL" clId="{ADB6BB36-3C0F-460A-BBA7-5CF50412C38E}" dt="2022-12-01T11:32:26.765" v="82" actId="20577"/>
          <ac:spMkLst>
            <pc:docMk/>
            <pc:sldMk cId="0" sldId="256"/>
            <ac:spMk id="410" creationId="{00000000-0000-0000-0000-000000000000}"/>
          </ac:spMkLst>
        </pc:spChg>
        <pc:spChg chg="mod">
          <ac:chgData name="QUAH JOHNNIE" userId="3b6be1d4-cd5c-4f3c-b36e-02e63d1b6917" providerId="ADAL" clId="{ADB6BB36-3C0F-460A-BBA7-5CF50412C38E}" dt="2022-12-01T11:33:26.075" v="160" actId="14100"/>
          <ac:spMkLst>
            <pc:docMk/>
            <pc:sldMk cId="0" sldId="256"/>
            <ac:spMk id="411" creationId="{00000000-0000-0000-0000-000000000000}"/>
          </ac:spMkLst>
        </pc:spChg>
      </pc:sldChg>
      <pc:sldChg chg="addSp delSp modSp mod">
        <pc:chgData name="QUAH JOHNNIE" userId="3b6be1d4-cd5c-4f3c-b36e-02e63d1b6917" providerId="ADAL" clId="{ADB6BB36-3C0F-460A-BBA7-5CF50412C38E}" dt="2022-12-01T14:13:43.171" v="2037" actId="20577"/>
        <pc:sldMkLst>
          <pc:docMk/>
          <pc:sldMk cId="0" sldId="257"/>
        </pc:sldMkLst>
        <pc:spChg chg="mod">
          <ac:chgData name="QUAH JOHNNIE" userId="3b6be1d4-cd5c-4f3c-b36e-02e63d1b6917" providerId="ADAL" clId="{ADB6BB36-3C0F-460A-BBA7-5CF50412C38E}" dt="2022-12-01T11:37:22.785" v="242" actId="20577"/>
          <ac:spMkLst>
            <pc:docMk/>
            <pc:sldMk cId="0" sldId="257"/>
            <ac:spMk id="416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1:37:11.086" v="217" actId="478"/>
          <ac:spMkLst>
            <pc:docMk/>
            <pc:sldMk cId="0" sldId="257"/>
            <ac:spMk id="418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30:44.065" v="260" actId="478"/>
          <ac:spMkLst>
            <pc:docMk/>
            <pc:sldMk cId="0" sldId="257"/>
            <ac:spMk id="419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30:43.221" v="259" actId="478"/>
          <ac:spMkLst>
            <pc:docMk/>
            <pc:sldMk cId="0" sldId="257"/>
            <ac:spMk id="420" creationId="{00000000-0000-0000-0000-000000000000}"/>
          </ac:spMkLst>
        </pc:spChg>
        <pc:graphicFrameChg chg="add del mod modGraphic">
          <ac:chgData name="QUAH JOHNNIE" userId="3b6be1d4-cd5c-4f3c-b36e-02e63d1b6917" providerId="ADAL" clId="{ADB6BB36-3C0F-460A-BBA7-5CF50412C38E}" dt="2022-12-01T12:37:01.503" v="388" actId="478"/>
          <ac:graphicFrameMkLst>
            <pc:docMk/>
            <pc:sldMk cId="0" sldId="257"/>
            <ac:graphicFrameMk id="2" creationId="{2528AEF0-F31B-2909-62A4-A2BF477C4F2E}"/>
          </ac:graphicFrameMkLst>
        </pc:graphicFrameChg>
        <pc:graphicFrameChg chg="add del mod modGraphic">
          <ac:chgData name="QUAH JOHNNIE" userId="3b6be1d4-cd5c-4f3c-b36e-02e63d1b6917" providerId="ADAL" clId="{ADB6BB36-3C0F-460A-BBA7-5CF50412C38E}" dt="2022-12-01T12:37:02.215" v="389" actId="478"/>
          <ac:graphicFrameMkLst>
            <pc:docMk/>
            <pc:sldMk cId="0" sldId="257"/>
            <ac:graphicFrameMk id="3" creationId="{DE2F8B1E-A30A-3471-714F-A98721B6A290}"/>
          </ac:graphicFrameMkLst>
        </pc:graphicFrameChg>
        <pc:graphicFrameChg chg="add mod modGraphic">
          <ac:chgData name="QUAH JOHNNIE" userId="3b6be1d4-cd5c-4f3c-b36e-02e63d1b6917" providerId="ADAL" clId="{ADB6BB36-3C0F-460A-BBA7-5CF50412C38E}" dt="2022-12-01T14:13:43.171" v="2037" actId="20577"/>
          <ac:graphicFrameMkLst>
            <pc:docMk/>
            <pc:sldMk cId="0" sldId="257"/>
            <ac:graphicFrameMk id="4" creationId="{AA1CA51F-730A-C0EF-25A3-253950590AF8}"/>
          </ac:graphicFrameMkLst>
        </pc:graphicFrameChg>
        <pc:graphicFrameChg chg="del mod modGraphic">
          <ac:chgData name="QUAH JOHNNIE" userId="3b6be1d4-cd5c-4f3c-b36e-02e63d1b6917" providerId="ADAL" clId="{ADB6BB36-3C0F-460A-BBA7-5CF50412C38E}" dt="2022-12-01T11:37:38.579" v="245" actId="21"/>
          <ac:graphicFrameMkLst>
            <pc:docMk/>
            <pc:sldMk cId="0" sldId="257"/>
            <ac:graphicFrameMk id="417" creationId="{00000000-0000-0000-0000-000000000000}"/>
          </ac:graphicFrameMkLst>
        </pc:graphicFrameChg>
      </pc:sldChg>
      <pc:sldChg chg="del">
        <pc:chgData name="QUAH JOHNNIE" userId="3b6be1d4-cd5c-4f3c-b36e-02e63d1b6917" providerId="ADAL" clId="{ADB6BB36-3C0F-460A-BBA7-5CF50412C38E}" dt="2022-12-01T12:51:44.194" v="872" actId="47"/>
        <pc:sldMkLst>
          <pc:docMk/>
          <pc:sldMk cId="0" sldId="258"/>
        </pc:sldMkLst>
      </pc:sldChg>
      <pc:sldChg chg="modSp mod">
        <pc:chgData name="QUAH JOHNNIE" userId="3b6be1d4-cd5c-4f3c-b36e-02e63d1b6917" providerId="ADAL" clId="{ADB6BB36-3C0F-460A-BBA7-5CF50412C38E}" dt="2022-12-01T14:03:59.404" v="1790" actId="20577"/>
        <pc:sldMkLst>
          <pc:docMk/>
          <pc:sldMk cId="0" sldId="259"/>
        </pc:sldMkLst>
        <pc:spChg chg="mod">
          <ac:chgData name="QUAH JOHNNIE" userId="3b6be1d4-cd5c-4f3c-b36e-02e63d1b6917" providerId="ADAL" clId="{ADB6BB36-3C0F-460A-BBA7-5CF50412C38E}" dt="2022-12-01T14:03:59.404" v="1790" actId="20577"/>
          <ac:spMkLst>
            <pc:docMk/>
            <pc:sldMk cId="0" sldId="259"/>
            <ac:spMk id="4" creationId="{5532F4D5-E92C-09A1-20CF-54C30ACBF1FD}"/>
          </ac:spMkLst>
        </pc:spChg>
        <pc:spChg chg="mod">
          <ac:chgData name="QUAH JOHNNIE" userId="3b6be1d4-cd5c-4f3c-b36e-02e63d1b6917" providerId="ADAL" clId="{ADB6BB36-3C0F-460A-BBA7-5CF50412C38E}" dt="2022-12-01T13:07:47.235" v="936" actId="207"/>
          <ac:spMkLst>
            <pc:docMk/>
            <pc:sldMk cId="0" sldId="259"/>
            <ac:spMk id="443" creationId="{00000000-0000-0000-0000-000000000000}"/>
          </ac:spMkLst>
        </pc:spChg>
      </pc:sldChg>
      <pc:sldChg chg="addSp delSp modSp add del mod">
        <pc:chgData name="QUAH JOHNNIE" userId="3b6be1d4-cd5c-4f3c-b36e-02e63d1b6917" providerId="ADAL" clId="{ADB6BB36-3C0F-460A-BBA7-5CF50412C38E}" dt="2022-12-01T14:13:52.755" v="2045" actId="20577"/>
        <pc:sldMkLst>
          <pc:docMk/>
          <pc:sldMk cId="0" sldId="260"/>
        </pc:sldMkLst>
        <pc:spChg chg="add del mod">
          <ac:chgData name="QUAH JOHNNIE" userId="3b6be1d4-cd5c-4f3c-b36e-02e63d1b6917" providerId="ADAL" clId="{ADB6BB36-3C0F-460A-BBA7-5CF50412C38E}" dt="2022-12-01T14:05:24.114" v="1838" actId="478"/>
          <ac:spMkLst>
            <pc:docMk/>
            <pc:sldMk cId="0" sldId="260"/>
            <ac:spMk id="3" creationId="{0E1493FA-A84F-3ABD-80FD-699A7A75D69C}"/>
          </ac:spMkLst>
        </pc:spChg>
        <pc:spChg chg="add del mod">
          <ac:chgData name="QUAH JOHNNIE" userId="3b6be1d4-cd5c-4f3c-b36e-02e63d1b6917" providerId="ADAL" clId="{ADB6BB36-3C0F-460A-BBA7-5CF50412C38E}" dt="2022-12-01T14:05:30.859" v="1841" actId="478"/>
          <ac:spMkLst>
            <pc:docMk/>
            <pc:sldMk cId="0" sldId="260"/>
            <ac:spMk id="5" creationId="{91D56DE5-5D96-557B-5654-528E8497D659}"/>
          </ac:spMkLst>
        </pc:spChg>
        <pc:spChg chg="add mod">
          <ac:chgData name="QUAH JOHNNIE" userId="3b6be1d4-cd5c-4f3c-b36e-02e63d1b6917" providerId="ADAL" clId="{ADB6BB36-3C0F-460A-BBA7-5CF50412C38E}" dt="2022-12-01T14:13:52.755" v="2045" actId="20577"/>
          <ac:spMkLst>
            <pc:docMk/>
            <pc:sldMk cId="0" sldId="260"/>
            <ac:spMk id="6" creationId="{BC2724C6-2567-18E8-1849-F93097991A8E}"/>
          </ac:spMkLst>
        </pc:spChg>
        <pc:spChg chg="mod">
          <ac:chgData name="QUAH JOHNNIE" userId="3b6be1d4-cd5c-4f3c-b36e-02e63d1b6917" providerId="ADAL" clId="{ADB6BB36-3C0F-460A-BBA7-5CF50412C38E}" dt="2022-12-01T14:05:35.528" v="1854" actId="20577"/>
          <ac:spMkLst>
            <pc:docMk/>
            <pc:sldMk cId="0" sldId="260"/>
            <ac:spMk id="448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05:29.832" v="1840" actId="478"/>
          <ac:spMkLst>
            <pc:docMk/>
            <pc:sldMk cId="0" sldId="260"/>
            <ac:spMk id="449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05:22.176" v="1837" actId="478"/>
          <ac:spMkLst>
            <pc:docMk/>
            <pc:sldMk cId="0" sldId="260"/>
            <ac:spMk id="450" creationId="{00000000-0000-0000-0000-000000000000}"/>
          </ac:spMkLst>
        </pc:spChg>
      </pc:sldChg>
      <pc:sldChg chg="modSp del mod">
        <pc:chgData name="QUAH JOHNNIE" userId="3b6be1d4-cd5c-4f3c-b36e-02e63d1b6917" providerId="ADAL" clId="{ADB6BB36-3C0F-460A-BBA7-5CF50412C38E}" dt="2022-12-01T12:51:54.629" v="892" actId="47"/>
        <pc:sldMkLst>
          <pc:docMk/>
          <pc:sldMk cId="0" sldId="261"/>
        </pc:sldMkLst>
        <pc:spChg chg="mod">
          <ac:chgData name="QUAH JOHNNIE" userId="3b6be1d4-cd5c-4f3c-b36e-02e63d1b6917" providerId="ADAL" clId="{ADB6BB36-3C0F-460A-BBA7-5CF50412C38E}" dt="2022-12-01T12:51:51.120" v="891" actId="20577"/>
          <ac:spMkLst>
            <pc:docMk/>
            <pc:sldMk cId="0" sldId="261"/>
            <ac:spMk id="456" creationId="{00000000-0000-0000-0000-000000000000}"/>
          </ac:spMkLst>
        </pc:spChg>
      </pc:sldChg>
      <pc:sldChg chg="addSp delSp modSp mod">
        <pc:chgData name="QUAH JOHNNIE" userId="3b6be1d4-cd5c-4f3c-b36e-02e63d1b6917" providerId="ADAL" clId="{ADB6BB36-3C0F-460A-BBA7-5CF50412C38E}" dt="2022-12-01T13:27:16.248" v="1455" actId="20577"/>
        <pc:sldMkLst>
          <pc:docMk/>
          <pc:sldMk cId="0" sldId="262"/>
        </pc:sldMkLst>
        <pc:spChg chg="add mod">
          <ac:chgData name="QUAH JOHNNIE" userId="3b6be1d4-cd5c-4f3c-b36e-02e63d1b6917" providerId="ADAL" clId="{ADB6BB36-3C0F-460A-BBA7-5CF50412C38E}" dt="2022-12-01T13:27:16.248" v="1455" actId="20577"/>
          <ac:spMkLst>
            <pc:docMk/>
            <pc:sldMk cId="0" sldId="262"/>
            <ac:spMk id="3" creationId="{56D6BC5E-2F47-96F7-05F4-41725737C27E}"/>
          </ac:spMkLst>
        </pc:spChg>
        <pc:spChg chg="add del mod">
          <ac:chgData name="QUAH JOHNNIE" userId="3b6be1d4-cd5c-4f3c-b36e-02e63d1b6917" providerId="ADAL" clId="{ADB6BB36-3C0F-460A-BBA7-5CF50412C38E}" dt="2022-12-01T13:05:22.463" v="898" actId="478"/>
          <ac:spMkLst>
            <pc:docMk/>
            <pc:sldMk cId="0" sldId="262"/>
            <ac:spMk id="4" creationId="{862B8BD5-A832-6805-53E9-9AC36F9816CF}"/>
          </ac:spMkLst>
        </pc:spChg>
        <pc:spChg chg="add del mod">
          <ac:chgData name="QUAH JOHNNIE" userId="3b6be1d4-cd5c-4f3c-b36e-02e63d1b6917" providerId="ADAL" clId="{ADB6BB36-3C0F-460A-BBA7-5CF50412C38E}" dt="2022-12-01T13:08:11.715" v="940" actId="478"/>
          <ac:spMkLst>
            <pc:docMk/>
            <pc:sldMk cId="0" sldId="262"/>
            <ac:spMk id="7" creationId="{90A59A46-077A-8FF1-503D-E790213EC5E1}"/>
          </ac:spMkLst>
        </pc:spChg>
        <pc:spChg chg="add del mod">
          <ac:chgData name="QUAH JOHNNIE" userId="3b6be1d4-cd5c-4f3c-b36e-02e63d1b6917" providerId="ADAL" clId="{ADB6BB36-3C0F-460A-BBA7-5CF50412C38E}" dt="2022-12-01T13:07:54.835" v="938" actId="21"/>
          <ac:spMkLst>
            <pc:docMk/>
            <pc:sldMk cId="0" sldId="262"/>
            <ac:spMk id="8" creationId="{30B60B96-D26F-6825-53A2-D570B2AE913F}"/>
          </ac:spMkLst>
        </pc:spChg>
        <pc:spChg chg="add mod">
          <ac:chgData name="QUAH JOHNNIE" userId="3b6be1d4-cd5c-4f3c-b36e-02e63d1b6917" providerId="ADAL" clId="{ADB6BB36-3C0F-460A-BBA7-5CF50412C38E}" dt="2022-12-01T13:10:15.599" v="981" actId="1076"/>
          <ac:spMkLst>
            <pc:docMk/>
            <pc:sldMk cId="0" sldId="262"/>
            <ac:spMk id="9" creationId="{6589E6D1-5F6C-DC03-1CD5-63E9DE230DE8}"/>
          </ac:spMkLst>
        </pc:spChg>
        <pc:spChg chg="add mod">
          <ac:chgData name="QUAH JOHNNIE" userId="3b6be1d4-cd5c-4f3c-b36e-02e63d1b6917" providerId="ADAL" clId="{ADB6BB36-3C0F-460A-BBA7-5CF50412C38E}" dt="2022-12-01T13:23:46.640" v="1441" actId="20577"/>
          <ac:spMkLst>
            <pc:docMk/>
            <pc:sldMk cId="0" sldId="262"/>
            <ac:spMk id="10" creationId="{8E48BD6A-9CE8-1EEF-C9BB-BE819F50C957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61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62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63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64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66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79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0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1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2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3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4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5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6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7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8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89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490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2:52:00.890" v="893" actId="478"/>
          <ac:spMkLst>
            <pc:docMk/>
            <pc:sldMk cId="0" sldId="262"/>
            <ac:spMk id="502" creationId="{00000000-0000-0000-0000-000000000000}"/>
          </ac:spMkLst>
        </pc:spChg>
        <pc:grpChg chg="del">
          <ac:chgData name="QUAH JOHNNIE" userId="3b6be1d4-cd5c-4f3c-b36e-02e63d1b6917" providerId="ADAL" clId="{ADB6BB36-3C0F-460A-BBA7-5CF50412C38E}" dt="2022-12-01T12:52:00.890" v="893" actId="478"/>
          <ac:grpSpMkLst>
            <pc:docMk/>
            <pc:sldMk cId="0" sldId="262"/>
            <ac:grpSpMk id="469" creationId="{00000000-0000-0000-0000-000000000000}"/>
          </ac:grpSpMkLst>
        </pc:grpChg>
        <pc:grpChg chg="del">
          <ac:chgData name="QUAH JOHNNIE" userId="3b6be1d4-cd5c-4f3c-b36e-02e63d1b6917" providerId="ADAL" clId="{ADB6BB36-3C0F-460A-BBA7-5CF50412C38E}" dt="2022-12-01T12:52:00.890" v="893" actId="478"/>
          <ac:grpSpMkLst>
            <pc:docMk/>
            <pc:sldMk cId="0" sldId="262"/>
            <ac:grpSpMk id="499" creationId="{00000000-0000-0000-0000-000000000000}"/>
          </ac:grpSpMkLst>
        </pc:grpChg>
        <pc:grpChg chg="del">
          <ac:chgData name="QUAH JOHNNIE" userId="3b6be1d4-cd5c-4f3c-b36e-02e63d1b6917" providerId="ADAL" clId="{ADB6BB36-3C0F-460A-BBA7-5CF50412C38E}" dt="2022-12-01T12:52:00.890" v="893" actId="478"/>
          <ac:grpSpMkLst>
            <pc:docMk/>
            <pc:sldMk cId="0" sldId="262"/>
            <ac:grpSpMk id="503" creationId="{00000000-0000-0000-0000-000000000000}"/>
          </ac:grpSpMkLst>
        </pc:grpChg>
        <pc:grpChg chg="del">
          <ac:chgData name="QUAH JOHNNIE" userId="3b6be1d4-cd5c-4f3c-b36e-02e63d1b6917" providerId="ADAL" clId="{ADB6BB36-3C0F-460A-BBA7-5CF50412C38E}" dt="2022-12-01T12:52:00.890" v="893" actId="478"/>
          <ac:grpSpMkLst>
            <pc:docMk/>
            <pc:sldMk cId="0" sldId="262"/>
            <ac:grpSpMk id="508" creationId="{00000000-0000-0000-0000-000000000000}"/>
          </ac:grpSpMkLst>
        </pc:grpChg>
        <pc:picChg chg="add mod">
          <ac:chgData name="QUAH JOHNNIE" userId="3b6be1d4-cd5c-4f3c-b36e-02e63d1b6917" providerId="ADAL" clId="{ADB6BB36-3C0F-460A-BBA7-5CF50412C38E}" dt="2022-12-01T13:10:09.611" v="980" actId="1076"/>
          <ac:picMkLst>
            <pc:docMk/>
            <pc:sldMk cId="0" sldId="262"/>
            <ac:picMk id="5" creationId="{7389D5E0-9C09-2241-1EBB-CD3C40ED655E}"/>
          </ac:picMkLst>
        </pc:pic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65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67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68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91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92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93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94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95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96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97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2:52:00.890" v="893" actId="478"/>
          <ac:cxnSpMkLst>
            <pc:docMk/>
            <pc:sldMk cId="0" sldId="262"/>
            <ac:cxnSpMk id="498" creationId="{00000000-0000-0000-0000-000000000000}"/>
          </ac:cxnSpMkLst>
        </pc:cxnChg>
      </pc:sldChg>
      <pc:sldChg chg="addSp delSp modSp mod ord">
        <pc:chgData name="QUAH JOHNNIE" userId="3b6be1d4-cd5c-4f3c-b36e-02e63d1b6917" providerId="ADAL" clId="{ADB6BB36-3C0F-460A-BBA7-5CF50412C38E}" dt="2022-12-01T14:16:22.078" v="2071"/>
        <pc:sldMkLst>
          <pc:docMk/>
          <pc:sldMk cId="0" sldId="264"/>
        </pc:sldMkLst>
        <pc:spChg chg="add del mod">
          <ac:chgData name="QUAH JOHNNIE" userId="3b6be1d4-cd5c-4f3c-b36e-02e63d1b6917" providerId="ADAL" clId="{ADB6BB36-3C0F-460A-BBA7-5CF50412C38E}" dt="2022-12-01T14:16:02.669" v="2068" actId="478"/>
          <ac:spMkLst>
            <pc:docMk/>
            <pc:sldMk cId="0" sldId="264"/>
            <ac:spMk id="3" creationId="{EE9C6CB7-5DF4-D3A4-A732-39784BE3687F}"/>
          </ac:spMkLst>
        </pc:spChg>
        <pc:spChg chg="add mod">
          <ac:chgData name="QUAH JOHNNIE" userId="3b6be1d4-cd5c-4f3c-b36e-02e63d1b6917" providerId="ADAL" clId="{ADB6BB36-3C0F-460A-BBA7-5CF50412C38E}" dt="2022-12-01T14:16:13.021" v="2069"/>
          <ac:spMkLst>
            <pc:docMk/>
            <pc:sldMk cId="0" sldId="264"/>
            <ac:spMk id="4" creationId="{C8AB3B33-EFA9-4831-7311-31D168894342}"/>
          </ac:spMkLst>
        </pc:spChg>
        <pc:spChg chg="add mod">
          <ac:chgData name="QUAH JOHNNIE" userId="3b6be1d4-cd5c-4f3c-b36e-02e63d1b6917" providerId="ADAL" clId="{ADB6BB36-3C0F-460A-BBA7-5CF50412C38E}" dt="2022-12-01T14:16:13.021" v="2069"/>
          <ac:spMkLst>
            <pc:docMk/>
            <pc:sldMk cId="0" sldId="264"/>
            <ac:spMk id="5" creationId="{2CF95E63-6AC3-70ED-85BB-3EECC9E47538}"/>
          </ac:spMkLst>
        </pc:spChg>
        <pc:spChg chg="add mod">
          <ac:chgData name="QUAH JOHNNIE" userId="3b6be1d4-cd5c-4f3c-b36e-02e63d1b6917" providerId="ADAL" clId="{ADB6BB36-3C0F-460A-BBA7-5CF50412C38E}" dt="2022-12-01T14:16:13.021" v="2069"/>
          <ac:spMkLst>
            <pc:docMk/>
            <pc:sldMk cId="0" sldId="264"/>
            <ac:spMk id="7" creationId="{8504C339-2E04-BE0E-67F3-627C5B1014DF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66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67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68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69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70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71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72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73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74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76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78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80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6:00.813" v="2067" actId="478"/>
          <ac:spMkLst>
            <pc:docMk/>
            <pc:sldMk cId="0" sldId="264"/>
            <ac:spMk id="582" creationId="{00000000-0000-0000-0000-000000000000}"/>
          </ac:spMkLst>
        </pc:spChg>
        <pc:grpChg chg="del">
          <ac:chgData name="QUAH JOHNNIE" userId="3b6be1d4-cd5c-4f3c-b36e-02e63d1b6917" providerId="ADAL" clId="{ADB6BB36-3C0F-460A-BBA7-5CF50412C38E}" dt="2022-12-01T14:16:00.813" v="2067" actId="478"/>
          <ac:grpSpMkLst>
            <pc:docMk/>
            <pc:sldMk cId="0" sldId="264"/>
            <ac:grpSpMk id="583" creationId="{00000000-0000-0000-0000-000000000000}"/>
          </ac:grpSpMkLst>
        </pc:grpChg>
        <pc:grpChg chg="del">
          <ac:chgData name="QUAH JOHNNIE" userId="3b6be1d4-cd5c-4f3c-b36e-02e63d1b6917" providerId="ADAL" clId="{ADB6BB36-3C0F-460A-BBA7-5CF50412C38E}" dt="2022-12-01T14:16:00.813" v="2067" actId="478"/>
          <ac:grpSpMkLst>
            <pc:docMk/>
            <pc:sldMk cId="0" sldId="264"/>
            <ac:grpSpMk id="598" creationId="{00000000-0000-0000-0000-000000000000}"/>
          </ac:grpSpMkLst>
        </pc:grpChg>
        <pc:grpChg chg="del">
          <ac:chgData name="QUAH JOHNNIE" userId="3b6be1d4-cd5c-4f3c-b36e-02e63d1b6917" providerId="ADAL" clId="{ADB6BB36-3C0F-460A-BBA7-5CF50412C38E}" dt="2022-12-01T14:16:00.813" v="2067" actId="478"/>
          <ac:grpSpMkLst>
            <pc:docMk/>
            <pc:sldMk cId="0" sldId="264"/>
            <ac:grpSpMk id="612" creationId="{00000000-0000-0000-0000-000000000000}"/>
          </ac:grpSpMkLst>
        </pc:grpChg>
        <pc:grpChg chg="del">
          <ac:chgData name="QUAH JOHNNIE" userId="3b6be1d4-cd5c-4f3c-b36e-02e63d1b6917" providerId="ADAL" clId="{ADB6BB36-3C0F-460A-BBA7-5CF50412C38E}" dt="2022-12-01T14:16:00.813" v="2067" actId="478"/>
          <ac:grpSpMkLst>
            <pc:docMk/>
            <pc:sldMk cId="0" sldId="264"/>
            <ac:grpSpMk id="616" creationId="{00000000-0000-0000-0000-000000000000}"/>
          </ac:grpSpMkLst>
        </pc:grpChg>
        <pc:picChg chg="add mod">
          <ac:chgData name="QUAH JOHNNIE" userId="3b6be1d4-cd5c-4f3c-b36e-02e63d1b6917" providerId="ADAL" clId="{ADB6BB36-3C0F-460A-BBA7-5CF50412C38E}" dt="2022-12-01T14:16:13.021" v="2069"/>
          <ac:picMkLst>
            <pc:docMk/>
            <pc:sldMk cId="0" sldId="264"/>
            <ac:picMk id="6" creationId="{DC6641E9-D744-A3EA-6419-15CADEE77EBA}"/>
          </ac:picMkLst>
        </pc:picChg>
        <pc:cxnChg chg="del mod">
          <ac:chgData name="QUAH JOHNNIE" userId="3b6be1d4-cd5c-4f3c-b36e-02e63d1b6917" providerId="ADAL" clId="{ADB6BB36-3C0F-460A-BBA7-5CF50412C38E}" dt="2022-12-01T14:16:00.813" v="2067" actId="478"/>
          <ac:cxnSpMkLst>
            <pc:docMk/>
            <pc:sldMk cId="0" sldId="264"/>
            <ac:cxnSpMk id="575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4:16:00.813" v="2067" actId="478"/>
          <ac:cxnSpMkLst>
            <pc:docMk/>
            <pc:sldMk cId="0" sldId="264"/>
            <ac:cxnSpMk id="577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4:16:00.813" v="2067" actId="478"/>
          <ac:cxnSpMkLst>
            <pc:docMk/>
            <pc:sldMk cId="0" sldId="264"/>
            <ac:cxnSpMk id="579" creationId="{00000000-0000-0000-0000-000000000000}"/>
          </ac:cxnSpMkLst>
        </pc:cxnChg>
        <pc:cxnChg chg="del mod">
          <ac:chgData name="QUAH JOHNNIE" userId="3b6be1d4-cd5c-4f3c-b36e-02e63d1b6917" providerId="ADAL" clId="{ADB6BB36-3C0F-460A-BBA7-5CF50412C38E}" dt="2022-12-01T14:16:00.813" v="2067" actId="478"/>
          <ac:cxnSpMkLst>
            <pc:docMk/>
            <pc:sldMk cId="0" sldId="264"/>
            <ac:cxnSpMk id="581" creationId="{00000000-0000-0000-0000-000000000000}"/>
          </ac:cxnSpMkLst>
        </pc:cxnChg>
      </pc:sldChg>
      <pc:sldChg chg="modSp mod">
        <pc:chgData name="QUAH JOHNNIE" userId="3b6be1d4-cd5c-4f3c-b36e-02e63d1b6917" providerId="ADAL" clId="{ADB6BB36-3C0F-460A-BBA7-5CF50412C38E}" dt="2022-12-01T14:06:46.716" v="1880" actId="20577"/>
        <pc:sldMkLst>
          <pc:docMk/>
          <pc:sldMk cId="0" sldId="265"/>
        </pc:sldMkLst>
        <pc:spChg chg="mod">
          <ac:chgData name="QUAH JOHNNIE" userId="3b6be1d4-cd5c-4f3c-b36e-02e63d1b6917" providerId="ADAL" clId="{ADB6BB36-3C0F-460A-BBA7-5CF50412C38E}" dt="2022-12-01T14:06:46.716" v="1880" actId="20577"/>
          <ac:spMkLst>
            <pc:docMk/>
            <pc:sldMk cId="0" sldId="265"/>
            <ac:spMk id="623" creationId="{00000000-0000-0000-0000-000000000000}"/>
          </ac:spMkLst>
        </pc:spChg>
      </pc:sldChg>
      <pc:sldChg chg="del">
        <pc:chgData name="QUAH JOHNNIE" userId="3b6be1d4-cd5c-4f3c-b36e-02e63d1b6917" providerId="ADAL" clId="{ADB6BB36-3C0F-460A-BBA7-5CF50412C38E}" dt="2022-12-01T14:11:51.463" v="2008" actId="47"/>
        <pc:sldMkLst>
          <pc:docMk/>
          <pc:sldMk cId="3114486625" sldId="300"/>
        </pc:sldMkLst>
      </pc:sldChg>
      <pc:sldChg chg="del">
        <pc:chgData name="QUAH JOHNNIE" userId="3b6be1d4-cd5c-4f3c-b36e-02e63d1b6917" providerId="ADAL" clId="{ADB6BB36-3C0F-460A-BBA7-5CF50412C38E}" dt="2022-12-01T14:11:54.075" v="2009" actId="47"/>
        <pc:sldMkLst>
          <pc:docMk/>
          <pc:sldMk cId="3608031579" sldId="301"/>
        </pc:sldMkLst>
      </pc:sldChg>
      <pc:sldChg chg="addSp delSp modSp del mod">
        <pc:chgData name="QUAH JOHNNIE" userId="3b6be1d4-cd5c-4f3c-b36e-02e63d1b6917" providerId="ADAL" clId="{ADB6BB36-3C0F-460A-BBA7-5CF50412C38E}" dt="2022-12-01T14:16:24.066" v="2072" actId="47"/>
        <pc:sldMkLst>
          <pc:docMk/>
          <pc:sldMk cId="1117458404" sldId="302"/>
        </pc:sldMkLst>
        <pc:spChg chg="mod">
          <ac:chgData name="QUAH JOHNNIE" userId="3b6be1d4-cd5c-4f3c-b36e-02e63d1b6917" providerId="ADAL" clId="{ADB6BB36-3C0F-460A-BBA7-5CF50412C38E}" dt="2022-12-01T14:01:39.633" v="1716" actId="20577"/>
          <ac:spMkLst>
            <pc:docMk/>
            <pc:sldMk cId="1117458404" sldId="302"/>
            <ac:spMk id="2" creationId="{963FE36F-BCA2-78CC-B11F-1DBC5DEEAD03}"/>
          </ac:spMkLst>
        </pc:spChg>
        <pc:spChg chg="mod">
          <ac:chgData name="QUAH JOHNNIE" userId="3b6be1d4-cd5c-4f3c-b36e-02e63d1b6917" providerId="ADAL" clId="{ADB6BB36-3C0F-460A-BBA7-5CF50412C38E}" dt="2022-12-01T14:02:57.345" v="1770" actId="20577"/>
          <ac:spMkLst>
            <pc:docMk/>
            <pc:sldMk cId="1117458404" sldId="302"/>
            <ac:spMk id="3" creationId="{56D6BC5E-2F47-96F7-05F4-41725737C27E}"/>
          </ac:spMkLst>
        </pc:spChg>
        <pc:spChg chg="add mod">
          <ac:chgData name="QUAH JOHNNIE" userId="3b6be1d4-cd5c-4f3c-b36e-02e63d1b6917" providerId="ADAL" clId="{ADB6BB36-3C0F-460A-BBA7-5CF50412C38E}" dt="2022-12-01T14:02:21.701" v="1752" actId="20577"/>
          <ac:spMkLst>
            <pc:docMk/>
            <pc:sldMk cId="1117458404" sldId="302"/>
            <ac:spMk id="6" creationId="{AE6E8ACF-3B34-D818-FFA9-3ADB8C7ED341}"/>
          </ac:spMkLst>
        </pc:spChg>
        <pc:spChg chg="add del mod">
          <ac:chgData name="QUAH JOHNNIE" userId="3b6be1d4-cd5c-4f3c-b36e-02e63d1b6917" providerId="ADAL" clId="{ADB6BB36-3C0F-460A-BBA7-5CF50412C38E}" dt="2022-12-01T13:55:39.341" v="1630" actId="478"/>
          <ac:spMkLst>
            <pc:docMk/>
            <pc:sldMk cId="1117458404" sldId="302"/>
            <ac:spMk id="8" creationId="{EA7B31CE-9BFC-BB46-5630-054B4F1A0909}"/>
          </ac:spMkLst>
        </pc:spChg>
        <pc:picChg chg="add mod">
          <ac:chgData name="QUAH JOHNNIE" userId="3b6be1d4-cd5c-4f3c-b36e-02e63d1b6917" providerId="ADAL" clId="{ADB6BB36-3C0F-460A-BBA7-5CF50412C38E}" dt="2022-12-01T14:11:44.134" v="2007" actId="1076"/>
          <ac:picMkLst>
            <pc:docMk/>
            <pc:sldMk cId="1117458404" sldId="302"/>
            <ac:picMk id="4" creationId="{278E5925-5C27-5384-FF05-C1E93CB5C894}"/>
          </ac:picMkLst>
        </pc:picChg>
      </pc:sldChg>
      <pc:sldChg chg="addSp modSp del mod">
        <pc:chgData name="QUAH JOHNNIE" userId="3b6be1d4-cd5c-4f3c-b36e-02e63d1b6917" providerId="ADAL" clId="{ADB6BB36-3C0F-460A-BBA7-5CF50412C38E}" dt="2022-12-01T14:15:55.411" v="2066" actId="47"/>
        <pc:sldMkLst>
          <pc:docMk/>
          <pc:sldMk cId="3533854592" sldId="303"/>
        </pc:sldMkLst>
        <pc:spChg chg="mod">
          <ac:chgData name="QUAH JOHNNIE" userId="3b6be1d4-cd5c-4f3c-b36e-02e63d1b6917" providerId="ADAL" clId="{ADB6BB36-3C0F-460A-BBA7-5CF50412C38E}" dt="2022-12-01T14:10:24.040" v="2005" actId="1076"/>
          <ac:spMkLst>
            <pc:docMk/>
            <pc:sldMk cId="3533854592" sldId="303"/>
            <ac:spMk id="2" creationId="{963FE36F-BCA2-78CC-B11F-1DBC5DEEAD03}"/>
          </ac:spMkLst>
        </pc:spChg>
        <pc:spChg chg="mod">
          <ac:chgData name="QUAH JOHNNIE" userId="3b6be1d4-cd5c-4f3c-b36e-02e63d1b6917" providerId="ADAL" clId="{ADB6BB36-3C0F-460A-BBA7-5CF50412C38E}" dt="2022-12-01T14:07:11.272" v="1898" actId="20577"/>
          <ac:spMkLst>
            <pc:docMk/>
            <pc:sldMk cId="3533854592" sldId="303"/>
            <ac:spMk id="3" creationId="{56D6BC5E-2F47-96F7-05F4-41725737C27E}"/>
          </ac:spMkLst>
        </pc:spChg>
        <pc:spChg chg="add mod">
          <ac:chgData name="QUAH JOHNNIE" userId="3b6be1d4-cd5c-4f3c-b36e-02e63d1b6917" providerId="ADAL" clId="{ADB6BB36-3C0F-460A-BBA7-5CF50412C38E}" dt="2022-12-01T14:10:01.020" v="1999" actId="1076"/>
          <ac:spMkLst>
            <pc:docMk/>
            <pc:sldMk cId="3533854592" sldId="303"/>
            <ac:spMk id="6" creationId="{A57600B8-3B04-7BE6-520F-DFB883AF8096}"/>
          </ac:spMkLst>
        </pc:spChg>
        <pc:spChg chg="add mod">
          <ac:chgData name="QUAH JOHNNIE" userId="3b6be1d4-cd5c-4f3c-b36e-02e63d1b6917" providerId="ADAL" clId="{ADB6BB36-3C0F-460A-BBA7-5CF50412C38E}" dt="2022-12-01T14:10:01.020" v="1999" actId="1076"/>
          <ac:spMkLst>
            <pc:docMk/>
            <pc:sldMk cId="3533854592" sldId="303"/>
            <ac:spMk id="8" creationId="{347569AA-46A6-6344-B19A-C89159C6E140}"/>
          </ac:spMkLst>
        </pc:spChg>
        <pc:picChg chg="mod">
          <ac:chgData name="QUAH JOHNNIE" userId="3b6be1d4-cd5c-4f3c-b36e-02e63d1b6917" providerId="ADAL" clId="{ADB6BB36-3C0F-460A-BBA7-5CF50412C38E}" dt="2022-12-01T14:10:01.020" v="1999" actId="1076"/>
          <ac:picMkLst>
            <pc:docMk/>
            <pc:sldMk cId="3533854592" sldId="303"/>
            <ac:picMk id="5" creationId="{F1511834-3CB4-1804-D2BF-76FF5A19DD5D}"/>
          </ac:picMkLst>
        </pc:picChg>
        <pc:picChg chg="mod">
          <ac:chgData name="QUAH JOHNNIE" userId="3b6be1d4-cd5c-4f3c-b36e-02e63d1b6917" providerId="ADAL" clId="{ADB6BB36-3C0F-460A-BBA7-5CF50412C38E}" dt="2022-12-01T14:10:01.020" v="1999" actId="1076"/>
          <ac:picMkLst>
            <pc:docMk/>
            <pc:sldMk cId="3533854592" sldId="303"/>
            <ac:picMk id="7" creationId="{E6840BC6-157B-9604-81E6-EE321A8C59F8}"/>
          </ac:picMkLst>
        </pc:picChg>
      </pc:sldChg>
      <pc:sldChg chg="addSp modSp add del mod">
        <pc:chgData name="QUAH JOHNNIE" userId="3b6be1d4-cd5c-4f3c-b36e-02e63d1b6917" providerId="ADAL" clId="{ADB6BB36-3C0F-460A-BBA7-5CF50412C38E}" dt="2022-12-01T14:14:17.360" v="2047"/>
        <pc:sldMkLst>
          <pc:docMk/>
          <pc:sldMk cId="14932240" sldId="304"/>
        </pc:sldMkLst>
        <pc:spChg chg="add mod">
          <ac:chgData name="QUAH JOHNNIE" userId="3b6be1d4-cd5c-4f3c-b36e-02e63d1b6917" providerId="ADAL" clId="{ADB6BB36-3C0F-460A-BBA7-5CF50412C38E}" dt="2022-12-01T14:14:17.360" v="2047"/>
          <ac:spMkLst>
            <pc:docMk/>
            <pc:sldMk cId="14932240" sldId="304"/>
            <ac:spMk id="2" creationId="{B1D297F3-12E8-47A8-5F6F-C24A9F54DCAD}"/>
          </ac:spMkLst>
        </pc:spChg>
        <pc:spChg chg="mod">
          <ac:chgData name="QUAH JOHNNIE" userId="3b6be1d4-cd5c-4f3c-b36e-02e63d1b6917" providerId="ADAL" clId="{ADB6BB36-3C0F-460A-BBA7-5CF50412C38E}" dt="2022-12-01T14:12:34.442" v="2017" actId="20577"/>
          <ac:spMkLst>
            <pc:docMk/>
            <pc:sldMk cId="14932240" sldId="304"/>
            <ac:spMk id="448" creationId="{00000000-0000-0000-0000-000000000000}"/>
          </ac:spMkLst>
        </pc:spChg>
      </pc:sldChg>
      <pc:sldChg chg="addSp delSp modSp add mod ord">
        <pc:chgData name="QUAH JOHNNIE" userId="3b6be1d4-cd5c-4f3c-b36e-02e63d1b6917" providerId="ADAL" clId="{ADB6BB36-3C0F-460A-BBA7-5CF50412C38E}" dt="2022-12-01T14:15:53.448" v="2065"/>
        <pc:sldMkLst>
          <pc:docMk/>
          <pc:sldMk cId="1688936659" sldId="305"/>
        </pc:sldMkLst>
        <pc:spChg chg="add del mod">
          <ac:chgData name="QUAH JOHNNIE" userId="3b6be1d4-cd5c-4f3c-b36e-02e63d1b6917" providerId="ADAL" clId="{ADB6BB36-3C0F-460A-BBA7-5CF50412C38E}" dt="2022-12-01T14:14:40.151" v="2050" actId="478"/>
          <ac:spMkLst>
            <pc:docMk/>
            <pc:sldMk cId="1688936659" sldId="305"/>
            <ac:spMk id="3" creationId="{4D4C21AC-4FD5-E5AF-A7D5-1F33BE8164AD}"/>
          </ac:spMkLst>
        </pc:spChg>
        <pc:spChg chg="add del mod">
          <ac:chgData name="QUAH JOHNNIE" userId="3b6be1d4-cd5c-4f3c-b36e-02e63d1b6917" providerId="ADAL" clId="{ADB6BB36-3C0F-460A-BBA7-5CF50412C38E}" dt="2022-12-01T14:14:41.585" v="2051" actId="478"/>
          <ac:spMkLst>
            <pc:docMk/>
            <pc:sldMk cId="1688936659" sldId="305"/>
            <ac:spMk id="5" creationId="{9375BFE6-AF5B-74CB-CEA5-85FEA437B0BF}"/>
          </ac:spMkLst>
        </pc:spChg>
        <pc:spChg chg="add del mod">
          <ac:chgData name="QUAH JOHNNIE" userId="3b6be1d4-cd5c-4f3c-b36e-02e63d1b6917" providerId="ADAL" clId="{ADB6BB36-3C0F-460A-BBA7-5CF50412C38E}" dt="2022-12-01T14:14:41.585" v="2051" actId="478"/>
          <ac:spMkLst>
            <pc:docMk/>
            <pc:sldMk cId="1688936659" sldId="305"/>
            <ac:spMk id="7" creationId="{5D6415D9-9E34-2A78-DE28-4E22C1CBE7B7}"/>
          </ac:spMkLst>
        </pc:spChg>
        <pc:spChg chg="add mod">
          <ac:chgData name="QUAH JOHNNIE" userId="3b6be1d4-cd5c-4f3c-b36e-02e63d1b6917" providerId="ADAL" clId="{ADB6BB36-3C0F-460A-BBA7-5CF50412C38E}" dt="2022-12-01T14:14:42.665" v="2052"/>
          <ac:spMkLst>
            <pc:docMk/>
            <pc:sldMk cId="1688936659" sldId="305"/>
            <ac:spMk id="8" creationId="{BA0953DE-F4EC-D5A3-E1BF-8DDD2EA94E06}"/>
          </ac:spMkLst>
        </pc:spChg>
        <pc:spChg chg="add mod">
          <ac:chgData name="QUAH JOHNNIE" userId="3b6be1d4-cd5c-4f3c-b36e-02e63d1b6917" providerId="ADAL" clId="{ADB6BB36-3C0F-460A-BBA7-5CF50412C38E}" dt="2022-12-01T14:15:47.962" v="2063" actId="1037"/>
          <ac:spMkLst>
            <pc:docMk/>
            <pc:sldMk cId="1688936659" sldId="305"/>
            <ac:spMk id="9" creationId="{BAE51BFF-CC33-D134-E041-905FF4719264}"/>
          </ac:spMkLst>
        </pc:spChg>
        <pc:spChg chg="add mod">
          <ac:chgData name="QUAH JOHNNIE" userId="3b6be1d4-cd5c-4f3c-b36e-02e63d1b6917" providerId="ADAL" clId="{ADB6BB36-3C0F-460A-BBA7-5CF50412C38E}" dt="2022-12-01T14:14:42.665" v="2052"/>
          <ac:spMkLst>
            <pc:docMk/>
            <pc:sldMk cId="1688936659" sldId="305"/>
            <ac:spMk id="12" creationId="{14EEAAA2-0108-9312-45BA-70E801C78B33}"/>
          </ac:spMkLst>
        </pc:spChg>
        <pc:spChg chg="add mod">
          <ac:chgData name="QUAH JOHNNIE" userId="3b6be1d4-cd5c-4f3c-b36e-02e63d1b6917" providerId="ADAL" clId="{ADB6BB36-3C0F-460A-BBA7-5CF50412C38E}" dt="2022-12-01T14:14:42.665" v="2052"/>
          <ac:spMkLst>
            <pc:docMk/>
            <pc:sldMk cId="1688936659" sldId="305"/>
            <ac:spMk id="13" creationId="{AF90F03E-9958-2D23-DA64-8109D219458A}"/>
          </ac:spMkLst>
        </pc:spChg>
        <pc:spChg chg="del">
          <ac:chgData name="QUAH JOHNNIE" userId="3b6be1d4-cd5c-4f3c-b36e-02e63d1b6917" providerId="ADAL" clId="{ADB6BB36-3C0F-460A-BBA7-5CF50412C38E}" dt="2022-12-01T14:14:38.468" v="2049" actId="478"/>
          <ac:spMkLst>
            <pc:docMk/>
            <pc:sldMk cId="1688936659" sldId="305"/>
            <ac:spMk id="515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4:38.468" v="2049" actId="478"/>
          <ac:spMkLst>
            <pc:docMk/>
            <pc:sldMk cId="1688936659" sldId="305"/>
            <ac:spMk id="519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4:38.468" v="2049" actId="478"/>
          <ac:spMkLst>
            <pc:docMk/>
            <pc:sldMk cId="1688936659" sldId="305"/>
            <ac:spMk id="521" creationId="{00000000-0000-0000-0000-000000000000}"/>
          </ac:spMkLst>
        </pc:spChg>
        <pc:spChg chg="del">
          <ac:chgData name="QUAH JOHNNIE" userId="3b6be1d4-cd5c-4f3c-b36e-02e63d1b6917" providerId="ADAL" clId="{ADB6BB36-3C0F-460A-BBA7-5CF50412C38E}" dt="2022-12-01T14:14:38.468" v="2049" actId="478"/>
          <ac:spMkLst>
            <pc:docMk/>
            <pc:sldMk cId="1688936659" sldId="305"/>
            <ac:spMk id="524" creationId="{00000000-0000-0000-0000-000000000000}"/>
          </ac:spMkLst>
        </pc:spChg>
        <pc:grpChg chg="del">
          <ac:chgData name="QUAH JOHNNIE" userId="3b6be1d4-cd5c-4f3c-b36e-02e63d1b6917" providerId="ADAL" clId="{ADB6BB36-3C0F-460A-BBA7-5CF50412C38E}" dt="2022-12-01T14:14:38.468" v="2049" actId="478"/>
          <ac:grpSpMkLst>
            <pc:docMk/>
            <pc:sldMk cId="1688936659" sldId="305"/>
            <ac:grpSpMk id="525" creationId="{00000000-0000-0000-0000-000000000000}"/>
          </ac:grpSpMkLst>
        </pc:grpChg>
        <pc:grpChg chg="del">
          <ac:chgData name="QUAH JOHNNIE" userId="3b6be1d4-cd5c-4f3c-b36e-02e63d1b6917" providerId="ADAL" clId="{ADB6BB36-3C0F-460A-BBA7-5CF50412C38E}" dt="2022-12-01T14:14:38.468" v="2049" actId="478"/>
          <ac:grpSpMkLst>
            <pc:docMk/>
            <pc:sldMk cId="1688936659" sldId="305"/>
            <ac:grpSpMk id="555" creationId="{00000000-0000-0000-0000-000000000000}"/>
          </ac:grpSpMkLst>
        </pc:grpChg>
        <pc:picChg chg="add mod">
          <ac:chgData name="QUAH JOHNNIE" userId="3b6be1d4-cd5c-4f3c-b36e-02e63d1b6917" providerId="ADAL" clId="{ADB6BB36-3C0F-460A-BBA7-5CF50412C38E}" dt="2022-12-01T14:14:42.665" v="2052"/>
          <ac:picMkLst>
            <pc:docMk/>
            <pc:sldMk cId="1688936659" sldId="305"/>
            <ac:picMk id="10" creationId="{2CFCD7C2-FC66-1B72-4B7A-CDEA0D93A7B4}"/>
          </ac:picMkLst>
        </pc:picChg>
        <pc:picChg chg="add mod">
          <ac:chgData name="QUAH JOHNNIE" userId="3b6be1d4-cd5c-4f3c-b36e-02e63d1b6917" providerId="ADAL" clId="{ADB6BB36-3C0F-460A-BBA7-5CF50412C38E}" dt="2022-12-01T14:14:42.665" v="2052"/>
          <ac:picMkLst>
            <pc:docMk/>
            <pc:sldMk cId="1688936659" sldId="305"/>
            <ac:picMk id="11" creationId="{B47195FE-C455-E4B2-CE98-4251C990CF7F}"/>
          </ac:picMkLst>
        </pc:picChg>
      </pc:sldChg>
      <pc:sldChg chg="addSp delSp modSp add mod ord">
        <pc:chgData name="QUAH JOHNNIE" userId="3b6be1d4-cd5c-4f3c-b36e-02e63d1b6917" providerId="ADAL" clId="{ADB6BB36-3C0F-460A-BBA7-5CF50412C38E}" dt="2022-12-01T15:00:48.128" v="2619" actId="20577"/>
        <pc:sldMkLst>
          <pc:docMk/>
          <pc:sldMk cId="1833723515" sldId="306"/>
        </pc:sldMkLst>
        <pc:spChg chg="mod">
          <ac:chgData name="QUAH JOHNNIE" userId="3b6be1d4-cd5c-4f3c-b36e-02e63d1b6917" providerId="ADAL" clId="{ADB6BB36-3C0F-460A-BBA7-5CF50412C38E}" dt="2022-12-01T14:25:27.700" v="2310" actId="20577"/>
          <ac:spMkLst>
            <pc:docMk/>
            <pc:sldMk cId="1833723515" sldId="306"/>
            <ac:spMk id="3" creationId="{56D6BC5E-2F47-96F7-05F4-41725737C27E}"/>
          </ac:spMkLst>
        </pc:spChg>
        <pc:spChg chg="add del mod">
          <ac:chgData name="QUAH JOHNNIE" userId="3b6be1d4-cd5c-4f3c-b36e-02e63d1b6917" providerId="ADAL" clId="{ADB6BB36-3C0F-460A-BBA7-5CF50412C38E}" dt="2022-12-01T14:18:23.356" v="2122" actId="478"/>
          <ac:spMkLst>
            <pc:docMk/>
            <pc:sldMk cId="1833723515" sldId="306"/>
            <ac:spMk id="9" creationId="{6589E6D1-5F6C-DC03-1CD5-63E9DE230DE8}"/>
          </ac:spMkLst>
        </pc:spChg>
        <pc:spChg chg="add del mod">
          <ac:chgData name="QUAH JOHNNIE" userId="3b6be1d4-cd5c-4f3c-b36e-02e63d1b6917" providerId="ADAL" clId="{ADB6BB36-3C0F-460A-BBA7-5CF50412C38E}" dt="2022-12-01T15:00:48.128" v="2619" actId="20577"/>
          <ac:spMkLst>
            <pc:docMk/>
            <pc:sldMk cId="1833723515" sldId="306"/>
            <ac:spMk id="10" creationId="{8E48BD6A-9CE8-1EEF-C9BB-BE819F50C957}"/>
          </ac:spMkLst>
        </pc:spChg>
        <pc:picChg chg="add del mod">
          <ac:chgData name="QUAH JOHNNIE" userId="3b6be1d4-cd5c-4f3c-b36e-02e63d1b6917" providerId="ADAL" clId="{ADB6BB36-3C0F-460A-BBA7-5CF50412C38E}" dt="2022-12-01T14:25:43.268" v="2313" actId="478"/>
          <ac:picMkLst>
            <pc:docMk/>
            <pc:sldMk cId="1833723515" sldId="306"/>
            <ac:picMk id="2" creationId="{FA3CBA82-71F2-D2A6-6764-9B53772918F0}"/>
          </ac:picMkLst>
        </pc:picChg>
        <pc:picChg chg="add del mod">
          <ac:chgData name="QUAH JOHNNIE" userId="3b6be1d4-cd5c-4f3c-b36e-02e63d1b6917" providerId="ADAL" clId="{ADB6BB36-3C0F-460A-BBA7-5CF50412C38E}" dt="2022-12-01T14:52:28.200" v="2600" actId="478"/>
          <ac:picMkLst>
            <pc:docMk/>
            <pc:sldMk cId="1833723515" sldId="306"/>
            <ac:picMk id="4" creationId="{F0D6AB04-48CB-44B2-8F70-2A5B4EA035EC}"/>
          </ac:picMkLst>
        </pc:picChg>
        <pc:picChg chg="add del">
          <ac:chgData name="QUAH JOHNNIE" userId="3b6be1d4-cd5c-4f3c-b36e-02e63d1b6917" providerId="ADAL" clId="{ADB6BB36-3C0F-460A-BBA7-5CF50412C38E}" dt="2022-12-01T14:17:29.140" v="2105" actId="478"/>
          <ac:picMkLst>
            <pc:docMk/>
            <pc:sldMk cId="1833723515" sldId="306"/>
            <ac:picMk id="5" creationId="{7389D5E0-9C09-2241-1EBB-CD3C40ED655E}"/>
          </ac:picMkLst>
        </pc:picChg>
        <pc:picChg chg="add del mod">
          <ac:chgData name="QUAH JOHNNIE" userId="3b6be1d4-cd5c-4f3c-b36e-02e63d1b6917" providerId="ADAL" clId="{ADB6BB36-3C0F-460A-BBA7-5CF50412C38E}" dt="2022-12-01T14:52:33.393" v="2604" actId="478"/>
          <ac:picMkLst>
            <pc:docMk/>
            <pc:sldMk cId="1833723515" sldId="306"/>
            <ac:picMk id="7" creationId="{133A1ADB-CEAB-1060-ED60-E47BC80B9F79}"/>
          </ac:picMkLst>
        </pc:picChg>
        <pc:picChg chg="add del mod">
          <ac:chgData name="QUAH JOHNNIE" userId="3b6be1d4-cd5c-4f3c-b36e-02e63d1b6917" providerId="ADAL" clId="{ADB6BB36-3C0F-460A-BBA7-5CF50412C38E}" dt="2022-12-01T15:00:30.417" v="2610" actId="478"/>
          <ac:picMkLst>
            <pc:docMk/>
            <pc:sldMk cId="1833723515" sldId="306"/>
            <ac:picMk id="11" creationId="{7F477667-FE0B-534B-BF14-CDFA667D1611}"/>
          </ac:picMkLst>
        </pc:picChg>
        <pc:picChg chg="add mod">
          <ac:chgData name="QUAH JOHNNIE" userId="3b6be1d4-cd5c-4f3c-b36e-02e63d1b6917" providerId="ADAL" clId="{ADB6BB36-3C0F-460A-BBA7-5CF50412C38E}" dt="2022-12-01T15:00:35.337" v="2613" actId="1076"/>
          <ac:picMkLst>
            <pc:docMk/>
            <pc:sldMk cId="1833723515" sldId="306"/>
            <ac:picMk id="13" creationId="{7B6E1248-8E6F-E3B0-2193-C53F0567D084}"/>
          </ac:picMkLst>
        </pc:picChg>
      </pc:sldChg>
      <pc:sldChg chg="modSp add mod">
        <pc:chgData name="QUAH JOHNNIE" userId="3b6be1d4-cd5c-4f3c-b36e-02e63d1b6917" providerId="ADAL" clId="{ADB6BB36-3C0F-460A-BBA7-5CF50412C38E}" dt="2022-12-01T14:30:00.877" v="2510" actId="20577"/>
        <pc:sldMkLst>
          <pc:docMk/>
          <pc:sldMk cId="3539823680" sldId="307"/>
        </pc:sldMkLst>
        <pc:spChg chg="mod">
          <ac:chgData name="QUAH JOHNNIE" userId="3b6be1d4-cd5c-4f3c-b36e-02e63d1b6917" providerId="ADAL" clId="{ADB6BB36-3C0F-460A-BBA7-5CF50412C38E}" dt="2022-12-01T14:30:00.877" v="2510" actId="20577"/>
          <ac:spMkLst>
            <pc:docMk/>
            <pc:sldMk cId="3539823680" sldId="307"/>
            <ac:spMk id="10" creationId="{8E48BD6A-9CE8-1EEF-C9BB-BE819F50C957}"/>
          </ac:spMkLst>
        </pc:spChg>
      </pc:sldChg>
      <pc:sldChg chg="addSp delSp modSp mod">
        <pc:chgData name="QUAH JOHNNIE" userId="3b6be1d4-cd5c-4f3c-b36e-02e63d1b6917" providerId="ADAL" clId="{ADB6BB36-3C0F-460A-BBA7-5CF50412C38E}" dt="2022-12-01T15:33:06.485" v="3194" actId="571"/>
        <pc:sldMkLst>
          <pc:docMk/>
          <pc:sldMk cId="2381220665" sldId="308"/>
        </pc:sldMkLst>
        <pc:spChg chg="mod">
          <ac:chgData name="QUAH JOHNNIE" userId="3b6be1d4-cd5c-4f3c-b36e-02e63d1b6917" providerId="ADAL" clId="{ADB6BB36-3C0F-460A-BBA7-5CF50412C38E}" dt="2022-12-01T15:20:26.299" v="3015" actId="14100"/>
          <ac:spMkLst>
            <pc:docMk/>
            <pc:sldMk cId="2381220665" sldId="308"/>
            <ac:spMk id="10" creationId="{8E48BD6A-9CE8-1EEF-C9BB-BE819F50C957}"/>
          </ac:spMkLst>
        </pc:spChg>
        <pc:spChg chg="add mod">
          <ac:chgData name="QUAH JOHNNIE" userId="3b6be1d4-cd5c-4f3c-b36e-02e63d1b6917" providerId="ADAL" clId="{ADB6BB36-3C0F-460A-BBA7-5CF50412C38E}" dt="2022-12-01T15:25:10.097" v="3071" actId="571"/>
          <ac:spMkLst>
            <pc:docMk/>
            <pc:sldMk cId="2381220665" sldId="308"/>
            <ac:spMk id="12" creationId="{DFE654AC-7580-821C-0D78-18FB111C28E0}"/>
          </ac:spMkLst>
        </pc:spChg>
        <pc:spChg chg="add mod">
          <ac:chgData name="QUAH JOHNNIE" userId="3b6be1d4-cd5c-4f3c-b36e-02e63d1b6917" providerId="ADAL" clId="{ADB6BB36-3C0F-460A-BBA7-5CF50412C38E}" dt="2022-12-01T15:33:06.485" v="3194" actId="571"/>
          <ac:spMkLst>
            <pc:docMk/>
            <pc:sldMk cId="2381220665" sldId="308"/>
            <ac:spMk id="13" creationId="{B3C2544C-50C9-8DCC-5373-E508179D95A9}"/>
          </ac:spMkLst>
        </pc:spChg>
        <pc:picChg chg="add del mod">
          <ac:chgData name="QUAH JOHNNIE" userId="3b6be1d4-cd5c-4f3c-b36e-02e63d1b6917" providerId="ADAL" clId="{ADB6BB36-3C0F-460A-BBA7-5CF50412C38E}" dt="2022-12-01T15:00:37.217" v="2614" actId="478"/>
          <ac:picMkLst>
            <pc:docMk/>
            <pc:sldMk cId="2381220665" sldId="308"/>
            <ac:picMk id="2" creationId="{B10E45EF-BCC8-9977-8790-7BA2711EA27F}"/>
          </ac:picMkLst>
        </pc:picChg>
        <pc:picChg chg="del">
          <ac:chgData name="QUAH JOHNNIE" userId="3b6be1d4-cd5c-4f3c-b36e-02e63d1b6917" providerId="ADAL" clId="{ADB6BB36-3C0F-460A-BBA7-5CF50412C38E}" dt="2022-12-01T14:30:17.054" v="2511" actId="478"/>
          <ac:picMkLst>
            <pc:docMk/>
            <pc:sldMk cId="2381220665" sldId="308"/>
            <ac:picMk id="4" creationId="{F0D6AB04-48CB-44B2-8F70-2A5B4EA035EC}"/>
          </ac:picMkLst>
        </pc:picChg>
        <pc:picChg chg="add del mod">
          <ac:chgData name="QUAH JOHNNIE" userId="3b6be1d4-cd5c-4f3c-b36e-02e63d1b6917" providerId="ADAL" clId="{ADB6BB36-3C0F-460A-BBA7-5CF50412C38E}" dt="2022-12-01T15:15:44.175" v="2809" actId="478"/>
          <ac:picMkLst>
            <pc:docMk/>
            <pc:sldMk cId="2381220665" sldId="308"/>
            <ac:picMk id="6" creationId="{0133033E-658D-9110-3402-D6D378BF0D21}"/>
          </ac:picMkLst>
        </pc:picChg>
        <pc:picChg chg="add del mod">
          <ac:chgData name="QUAH JOHNNIE" userId="3b6be1d4-cd5c-4f3c-b36e-02e63d1b6917" providerId="ADAL" clId="{ADB6BB36-3C0F-460A-BBA7-5CF50412C38E}" dt="2022-12-01T15:17:42.745" v="2814" actId="478"/>
          <ac:picMkLst>
            <pc:docMk/>
            <pc:sldMk cId="2381220665" sldId="308"/>
            <ac:picMk id="8" creationId="{F134BF26-017B-B6FF-C0CA-51CD3E445D63}"/>
          </ac:picMkLst>
        </pc:picChg>
        <pc:picChg chg="add mod">
          <ac:chgData name="QUAH JOHNNIE" userId="3b6be1d4-cd5c-4f3c-b36e-02e63d1b6917" providerId="ADAL" clId="{ADB6BB36-3C0F-460A-BBA7-5CF50412C38E}" dt="2022-12-01T15:18:00.303" v="2818" actId="1076"/>
          <ac:picMkLst>
            <pc:docMk/>
            <pc:sldMk cId="2381220665" sldId="308"/>
            <ac:picMk id="11" creationId="{4AF0FD4E-FC72-954D-EE7B-DDDFF97D1F8F}"/>
          </ac:picMkLst>
        </pc:picChg>
      </pc:sldChg>
      <pc:sldChg chg="addSp delSp modSp mod">
        <pc:chgData name="QUAH JOHNNIE" userId="3b6be1d4-cd5c-4f3c-b36e-02e63d1b6917" providerId="ADAL" clId="{ADB6BB36-3C0F-460A-BBA7-5CF50412C38E}" dt="2022-12-01T16:01:31.990" v="3971" actId="255"/>
        <pc:sldMkLst>
          <pc:docMk/>
          <pc:sldMk cId="1733701083" sldId="316"/>
        </pc:sldMkLst>
        <pc:spChg chg="mod">
          <ac:chgData name="QUAH JOHNNIE" userId="3b6be1d4-cd5c-4f3c-b36e-02e63d1b6917" providerId="ADAL" clId="{ADB6BB36-3C0F-460A-BBA7-5CF50412C38E}" dt="2022-12-01T15:32:08.962" v="3186" actId="20577"/>
          <ac:spMkLst>
            <pc:docMk/>
            <pc:sldMk cId="1733701083" sldId="316"/>
            <ac:spMk id="3" creationId="{56D6BC5E-2F47-96F7-05F4-41725737C27E}"/>
          </ac:spMkLst>
        </pc:spChg>
        <pc:spChg chg="add mod">
          <ac:chgData name="QUAH JOHNNIE" userId="3b6be1d4-cd5c-4f3c-b36e-02e63d1b6917" providerId="ADAL" clId="{ADB6BB36-3C0F-460A-BBA7-5CF50412C38E}" dt="2022-12-01T15:35:08.559" v="3252" actId="20577"/>
          <ac:spMkLst>
            <pc:docMk/>
            <pc:sldMk cId="1733701083" sldId="316"/>
            <ac:spMk id="7" creationId="{968345ED-E1A0-4A7D-A00B-CB76D66B95F0}"/>
          </ac:spMkLst>
        </pc:spChg>
        <pc:spChg chg="del">
          <ac:chgData name="QUAH JOHNNIE" userId="3b6be1d4-cd5c-4f3c-b36e-02e63d1b6917" providerId="ADAL" clId="{ADB6BB36-3C0F-460A-BBA7-5CF50412C38E}" dt="2022-12-01T15:21:00.592" v="3016" actId="478"/>
          <ac:spMkLst>
            <pc:docMk/>
            <pc:sldMk cId="1733701083" sldId="316"/>
            <ac:spMk id="10" creationId="{8E48BD6A-9CE8-1EEF-C9BB-BE819F50C957}"/>
          </ac:spMkLst>
        </pc:spChg>
        <pc:spChg chg="add mod">
          <ac:chgData name="QUAH JOHNNIE" userId="3b6be1d4-cd5c-4f3c-b36e-02e63d1b6917" providerId="ADAL" clId="{ADB6BB36-3C0F-460A-BBA7-5CF50412C38E}" dt="2022-12-01T16:01:31.990" v="3971" actId="255"/>
          <ac:spMkLst>
            <pc:docMk/>
            <pc:sldMk cId="1733701083" sldId="316"/>
            <ac:spMk id="12" creationId="{A3E49AE0-4112-141E-24FF-69E0C45186CA}"/>
          </ac:spMkLst>
        </pc:spChg>
        <pc:picChg chg="add del mod">
          <ac:chgData name="QUAH JOHNNIE" userId="3b6be1d4-cd5c-4f3c-b36e-02e63d1b6917" providerId="ADAL" clId="{ADB6BB36-3C0F-460A-BBA7-5CF50412C38E}" dt="2022-12-01T15:33:27.949" v="3201" actId="478"/>
          <ac:picMkLst>
            <pc:docMk/>
            <pc:sldMk cId="1733701083" sldId="316"/>
            <ac:picMk id="4" creationId="{4D5E6242-C2AA-D6B3-EE71-E5D489D3F6F6}"/>
          </ac:picMkLst>
        </pc:picChg>
        <pc:picChg chg="add mod">
          <ac:chgData name="QUAH JOHNNIE" userId="3b6be1d4-cd5c-4f3c-b36e-02e63d1b6917" providerId="ADAL" clId="{ADB6BB36-3C0F-460A-BBA7-5CF50412C38E}" dt="2022-12-01T15:33:58.188" v="3209" actId="1076"/>
          <ac:picMkLst>
            <pc:docMk/>
            <pc:sldMk cId="1733701083" sldId="316"/>
            <ac:picMk id="9" creationId="{9B1CC522-EC48-C5E8-5408-5324B46FCEF1}"/>
          </ac:picMkLst>
        </pc:picChg>
      </pc:sldChg>
      <pc:sldChg chg="addSp modSp add mod">
        <pc:chgData name="QUAH JOHNNIE" userId="3b6be1d4-cd5c-4f3c-b36e-02e63d1b6917" providerId="ADAL" clId="{ADB6BB36-3C0F-460A-BBA7-5CF50412C38E}" dt="2022-12-01T15:27:20.418" v="3176" actId="14100"/>
        <pc:sldMkLst>
          <pc:docMk/>
          <pc:sldMk cId="950816604" sldId="318"/>
        </pc:sldMkLst>
        <pc:spChg chg="mod">
          <ac:chgData name="QUAH JOHNNIE" userId="3b6be1d4-cd5c-4f3c-b36e-02e63d1b6917" providerId="ADAL" clId="{ADB6BB36-3C0F-460A-BBA7-5CF50412C38E}" dt="2022-12-01T15:24:55.918" v="3063" actId="20577"/>
          <ac:spMkLst>
            <pc:docMk/>
            <pc:sldMk cId="950816604" sldId="318"/>
            <ac:spMk id="3" creationId="{56D6BC5E-2F47-96F7-05F4-41725737C27E}"/>
          </ac:spMkLst>
        </pc:spChg>
        <pc:spChg chg="add mod">
          <ac:chgData name="QUAH JOHNNIE" userId="3b6be1d4-cd5c-4f3c-b36e-02e63d1b6917" providerId="ADAL" clId="{ADB6BB36-3C0F-460A-BBA7-5CF50412C38E}" dt="2022-12-01T15:27:20.418" v="3176" actId="14100"/>
          <ac:spMkLst>
            <pc:docMk/>
            <pc:sldMk cId="950816604" sldId="318"/>
            <ac:spMk id="6" creationId="{C5144568-B051-981B-A34E-3E8A1AF4A4AD}"/>
          </ac:spMkLst>
        </pc:spChg>
        <pc:picChg chg="add mod">
          <ac:chgData name="QUAH JOHNNIE" userId="3b6be1d4-cd5c-4f3c-b36e-02e63d1b6917" providerId="ADAL" clId="{ADB6BB36-3C0F-460A-BBA7-5CF50412C38E}" dt="2022-12-01T15:25:06.755" v="3069" actId="1076"/>
          <ac:picMkLst>
            <pc:docMk/>
            <pc:sldMk cId="950816604" sldId="318"/>
            <ac:picMk id="4" creationId="{9FA29E91-A14A-1EA0-BF36-04B88673E903}"/>
          </ac:picMkLst>
        </pc:picChg>
      </pc:sldChg>
      <pc:sldChg chg="addSp delSp modSp add mod">
        <pc:chgData name="QUAH JOHNNIE" userId="3b6be1d4-cd5c-4f3c-b36e-02e63d1b6917" providerId="ADAL" clId="{ADB6BB36-3C0F-460A-BBA7-5CF50412C38E}" dt="2022-12-01T16:26:22.104" v="5015" actId="207"/>
        <pc:sldMkLst>
          <pc:docMk/>
          <pc:sldMk cId="618304646" sldId="321"/>
        </pc:sldMkLst>
        <pc:spChg chg="mod">
          <ac:chgData name="QUAH JOHNNIE" userId="3b6be1d4-cd5c-4f3c-b36e-02e63d1b6917" providerId="ADAL" clId="{ADB6BB36-3C0F-460A-BBA7-5CF50412C38E}" dt="2022-12-01T16:08:40.052" v="4158" actId="20577"/>
          <ac:spMkLst>
            <pc:docMk/>
            <pc:sldMk cId="618304646" sldId="321"/>
            <ac:spMk id="3" creationId="{56D6BC5E-2F47-96F7-05F4-41725737C27E}"/>
          </ac:spMkLst>
        </pc:spChg>
        <pc:spChg chg="mod">
          <ac:chgData name="QUAH JOHNNIE" userId="3b6be1d4-cd5c-4f3c-b36e-02e63d1b6917" providerId="ADAL" clId="{ADB6BB36-3C0F-460A-BBA7-5CF50412C38E}" dt="2022-12-01T16:26:04.226" v="5012" actId="1076"/>
          <ac:spMkLst>
            <pc:docMk/>
            <pc:sldMk cId="618304646" sldId="321"/>
            <ac:spMk id="7" creationId="{968345ED-E1A0-4A7D-A00B-CB76D66B95F0}"/>
          </ac:spMkLst>
        </pc:spChg>
        <pc:spChg chg="add mod">
          <ac:chgData name="QUAH JOHNNIE" userId="3b6be1d4-cd5c-4f3c-b36e-02e63d1b6917" providerId="ADAL" clId="{ADB6BB36-3C0F-460A-BBA7-5CF50412C38E}" dt="2022-12-01T16:25:53.950" v="5011" actId="1076"/>
          <ac:spMkLst>
            <pc:docMk/>
            <pc:sldMk cId="618304646" sldId="321"/>
            <ac:spMk id="10" creationId="{3156CA7A-3EEB-1CC4-107A-CACC1E6BD434}"/>
          </ac:spMkLst>
        </pc:spChg>
        <pc:spChg chg="add del mod">
          <ac:chgData name="QUAH JOHNNIE" userId="3b6be1d4-cd5c-4f3c-b36e-02e63d1b6917" providerId="ADAL" clId="{ADB6BB36-3C0F-460A-BBA7-5CF50412C38E}" dt="2022-12-01T16:26:10.397" v="5013" actId="1076"/>
          <ac:spMkLst>
            <pc:docMk/>
            <pc:sldMk cId="618304646" sldId="321"/>
            <ac:spMk id="12" creationId="{A3E49AE0-4112-141E-24FF-69E0C45186CA}"/>
          </ac:spMkLst>
        </pc:spChg>
        <pc:spChg chg="add mod">
          <ac:chgData name="QUAH JOHNNIE" userId="3b6be1d4-cd5c-4f3c-b36e-02e63d1b6917" providerId="ADAL" clId="{ADB6BB36-3C0F-460A-BBA7-5CF50412C38E}" dt="2022-12-01T16:26:04.226" v="5012" actId="1076"/>
          <ac:spMkLst>
            <pc:docMk/>
            <pc:sldMk cId="618304646" sldId="321"/>
            <ac:spMk id="14" creationId="{253866F6-1B89-DF6B-FB3A-A005CAA07F4F}"/>
          </ac:spMkLst>
        </pc:spChg>
        <pc:spChg chg="add mod">
          <ac:chgData name="QUAH JOHNNIE" userId="3b6be1d4-cd5c-4f3c-b36e-02e63d1b6917" providerId="ADAL" clId="{ADB6BB36-3C0F-460A-BBA7-5CF50412C38E}" dt="2022-12-01T16:26:04.226" v="5012" actId="1076"/>
          <ac:spMkLst>
            <pc:docMk/>
            <pc:sldMk cId="618304646" sldId="321"/>
            <ac:spMk id="17" creationId="{D46B9476-E0FB-14B1-180B-EB64B3FADE19}"/>
          </ac:spMkLst>
        </pc:spChg>
        <pc:spChg chg="add mod">
          <ac:chgData name="QUAH JOHNNIE" userId="3b6be1d4-cd5c-4f3c-b36e-02e63d1b6917" providerId="ADAL" clId="{ADB6BB36-3C0F-460A-BBA7-5CF50412C38E}" dt="2022-12-01T16:26:22.104" v="5015" actId="207"/>
          <ac:spMkLst>
            <pc:docMk/>
            <pc:sldMk cId="618304646" sldId="321"/>
            <ac:spMk id="20" creationId="{9B74ABCC-CEBE-6994-C099-352E94445691}"/>
          </ac:spMkLst>
        </pc:spChg>
        <pc:picChg chg="add mod">
          <ac:chgData name="QUAH JOHNNIE" userId="3b6be1d4-cd5c-4f3c-b36e-02e63d1b6917" providerId="ADAL" clId="{ADB6BB36-3C0F-460A-BBA7-5CF50412C38E}" dt="2022-12-01T16:26:04.226" v="5012" actId="1076"/>
          <ac:picMkLst>
            <pc:docMk/>
            <pc:sldMk cId="618304646" sldId="321"/>
            <ac:picMk id="4" creationId="{5929121B-A52E-BC89-B25A-34F03D5673D6}"/>
          </ac:picMkLst>
        </pc:picChg>
        <pc:picChg chg="add mod">
          <ac:chgData name="QUAH JOHNNIE" userId="3b6be1d4-cd5c-4f3c-b36e-02e63d1b6917" providerId="ADAL" clId="{ADB6BB36-3C0F-460A-BBA7-5CF50412C38E}" dt="2022-12-01T16:26:04.226" v="5012" actId="1076"/>
          <ac:picMkLst>
            <pc:docMk/>
            <pc:sldMk cId="618304646" sldId="321"/>
            <ac:picMk id="6" creationId="{DCD4C318-E0C4-FE69-065A-E322FEE3EA36}"/>
          </ac:picMkLst>
        </pc:picChg>
        <pc:picChg chg="del">
          <ac:chgData name="QUAH JOHNNIE" userId="3b6be1d4-cd5c-4f3c-b36e-02e63d1b6917" providerId="ADAL" clId="{ADB6BB36-3C0F-460A-BBA7-5CF50412C38E}" dt="2022-12-01T15:47:21.845" v="3656" actId="478"/>
          <ac:picMkLst>
            <pc:docMk/>
            <pc:sldMk cId="618304646" sldId="321"/>
            <ac:picMk id="9" creationId="{9B1CC522-EC48-C5E8-5408-5324B46FCEF1}"/>
          </ac:picMkLst>
        </pc:picChg>
        <pc:picChg chg="add mod">
          <ac:chgData name="QUAH JOHNNIE" userId="3b6be1d4-cd5c-4f3c-b36e-02e63d1b6917" providerId="ADAL" clId="{ADB6BB36-3C0F-460A-BBA7-5CF50412C38E}" dt="2022-12-01T16:26:04.226" v="5012" actId="1076"/>
          <ac:picMkLst>
            <pc:docMk/>
            <pc:sldMk cId="618304646" sldId="321"/>
            <ac:picMk id="13" creationId="{C08F1E40-34A1-9318-6390-4E41C0739C5D}"/>
          </ac:picMkLst>
        </pc:picChg>
        <pc:picChg chg="add mod">
          <ac:chgData name="QUAH JOHNNIE" userId="3b6be1d4-cd5c-4f3c-b36e-02e63d1b6917" providerId="ADAL" clId="{ADB6BB36-3C0F-460A-BBA7-5CF50412C38E}" dt="2022-12-01T16:26:04.226" v="5012" actId="1076"/>
          <ac:picMkLst>
            <pc:docMk/>
            <pc:sldMk cId="618304646" sldId="321"/>
            <ac:picMk id="16" creationId="{71512B0C-1268-0C7D-68A5-F5CBA7A42B17}"/>
          </ac:picMkLst>
        </pc:picChg>
        <pc:picChg chg="add mod">
          <ac:chgData name="QUAH JOHNNIE" userId="3b6be1d4-cd5c-4f3c-b36e-02e63d1b6917" providerId="ADAL" clId="{ADB6BB36-3C0F-460A-BBA7-5CF50412C38E}" dt="2022-12-01T16:26:17.285" v="5014" actId="1076"/>
          <ac:picMkLst>
            <pc:docMk/>
            <pc:sldMk cId="618304646" sldId="321"/>
            <ac:picMk id="19" creationId="{D2F99A9E-7D3E-9256-D547-E806B9CB65B8}"/>
          </ac:picMkLst>
        </pc:picChg>
      </pc:sldChg>
      <pc:sldChg chg="addSp delSp modSp add mod">
        <pc:chgData name="QUAH JOHNNIE" userId="3b6be1d4-cd5c-4f3c-b36e-02e63d1b6917" providerId="ADAL" clId="{ADB6BB36-3C0F-460A-BBA7-5CF50412C38E}" dt="2022-12-01T16:01:06.510" v="3970" actId="1076"/>
        <pc:sldMkLst>
          <pc:docMk/>
          <pc:sldMk cId="2757617308" sldId="322"/>
        </pc:sldMkLst>
        <pc:spChg chg="del mod">
          <ac:chgData name="QUAH JOHNNIE" userId="3b6be1d4-cd5c-4f3c-b36e-02e63d1b6917" providerId="ADAL" clId="{ADB6BB36-3C0F-460A-BBA7-5CF50412C38E}" dt="2022-12-01T15:58:57.570" v="3898" actId="478"/>
          <ac:spMkLst>
            <pc:docMk/>
            <pc:sldMk cId="2757617308" sldId="322"/>
            <ac:spMk id="7" creationId="{968345ED-E1A0-4A7D-A00B-CB76D66B95F0}"/>
          </ac:spMkLst>
        </pc:spChg>
        <pc:spChg chg="add mod">
          <ac:chgData name="QUAH JOHNNIE" userId="3b6be1d4-cd5c-4f3c-b36e-02e63d1b6917" providerId="ADAL" clId="{ADB6BB36-3C0F-460A-BBA7-5CF50412C38E}" dt="2022-12-01T16:00:57.723" v="3969" actId="207"/>
          <ac:spMkLst>
            <pc:docMk/>
            <pc:sldMk cId="2757617308" sldId="322"/>
            <ac:spMk id="11" creationId="{25BF5B7F-B798-46FD-6B2D-100D8004C465}"/>
          </ac:spMkLst>
        </pc:spChg>
        <pc:spChg chg="mod">
          <ac:chgData name="QUAH JOHNNIE" userId="3b6be1d4-cd5c-4f3c-b36e-02e63d1b6917" providerId="ADAL" clId="{ADB6BB36-3C0F-460A-BBA7-5CF50412C38E}" dt="2022-12-01T16:01:06.510" v="3970" actId="1076"/>
          <ac:spMkLst>
            <pc:docMk/>
            <pc:sldMk cId="2757617308" sldId="322"/>
            <ac:spMk id="12" creationId="{A3E49AE0-4112-141E-24FF-69E0C45186CA}"/>
          </ac:spMkLst>
        </pc:spChg>
        <pc:picChg chg="del">
          <ac:chgData name="QUAH JOHNNIE" userId="3b6be1d4-cd5c-4f3c-b36e-02e63d1b6917" providerId="ADAL" clId="{ADB6BB36-3C0F-460A-BBA7-5CF50412C38E}" dt="2022-12-01T15:54:17.227" v="3800" actId="478"/>
          <ac:picMkLst>
            <pc:docMk/>
            <pc:sldMk cId="2757617308" sldId="322"/>
            <ac:picMk id="4" creationId="{5929121B-A52E-BC89-B25A-34F03D5673D6}"/>
          </ac:picMkLst>
        </pc:picChg>
        <pc:picChg chg="add mod">
          <ac:chgData name="QUAH JOHNNIE" userId="3b6be1d4-cd5c-4f3c-b36e-02e63d1b6917" providerId="ADAL" clId="{ADB6BB36-3C0F-460A-BBA7-5CF50412C38E}" dt="2022-12-01T15:56:56.848" v="3887" actId="1076"/>
          <ac:picMkLst>
            <pc:docMk/>
            <pc:sldMk cId="2757617308" sldId="322"/>
            <ac:picMk id="5" creationId="{0F309304-018B-382D-D125-B9A5130486F2}"/>
          </ac:picMkLst>
        </pc:picChg>
        <pc:picChg chg="add mod">
          <ac:chgData name="QUAH JOHNNIE" userId="3b6be1d4-cd5c-4f3c-b36e-02e63d1b6917" providerId="ADAL" clId="{ADB6BB36-3C0F-460A-BBA7-5CF50412C38E}" dt="2022-12-01T15:57:22.193" v="3896" actId="1076"/>
          <ac:picMkLst>
            <pc:docMk/>
            <pc:sldMk cId="2757617308" sldId="322"/>
            <ac:picMk id="8" creationId="{B2AF3811-E6B0-952F-D90B-F863164D1F4B}"/>
          </ac:picMkLst>
        </pc:picChg>
        <pc:picChg chg="add mod">
          <ac:chgData name="QUAH JOHNNIE" userId="3b6be1d4-cd5c-4f3c-b36e-02e63d1b6917" providerId="ADAL" clId="{ADB6BB36-3C0F-460A-BBA7-5CF50412C38E}" dt="2022-12-01T15:59:43.642" v="3906" actId="1076"/>
          <ac:picMkLst>
            <pc:docMk/>
            <pc:sldMk cId="2757617308" sldId="322"/>
            <ac:picMk id="10" creationId="{396C714A-0091-D295-44D2-CEC43AA0A21A}"/>
          </ac:picMkLst>
        </pc:picChg>
      </pc:sldChg>
      <pc:sldChg chg="add del">
        <pc:chgData name="QUAH JOHNNIE" userId="3b6be1d4-cd5c-4f3c-b36e-02e63d1b6917" providerId="ADAL" clId="{ADB6BB36-3C0F-460A-BBA7-5CF50412C38E}" dt="2022-12-01T15:50:09.774" v="3795"/>
        <pc:sldMkLst>
          <pc:docMk/>
          <pc:sldMk cId="4137024956" sldId="323"/>
        </pc:sldMkLst>
      </pc:sldChg>
      <pc:sldChg chg="modSp mod">
        <pc:chgData name="QUAH JOHNNIE" userId="3b6be1d4-cd5c-4f3c-b36e-02e63d1b6917" providerId="ADAL" clId="{ADB6BB36-3C0F-460A-BBA7-5CF50412C38E}" dt="2022-12-01T16:42:48.406" v="5138" actId="2711"/>
        <pc:sldMkLst>
          <pc:docMk/>
          <pc:sldMk cId="729784951" sldId="326"/>
        </pc:sldMkLst>
        <pc:spChg chg="mod">
          <ac:chgData name="QUAH JOHNNIE" userId="3b6be1d4-cd5c-4f3c-b36e-02e63d1b6917" providerId="ADAL" clId="{ADB6BB36-3C0F-460A-BBA7-5CF50412C38E}" dt="2022-12-01T16:42:48.406" v="5138" actId="2711"/>
          <ac:spMkLst>
            <pc:docMk/>
            <pc:sldMk cId="729784951" sldId="326"/>
            <ac:spMk id="2" creationId="{D7D6C5ED-FF1D-E588-268D-A1491A929539}"/>
          </ac:spMkLst>
        </pc:spChg>
      </pc:sldChg>
      <pc:sldChg chg="addSp delSp modSp add mod">
        <pc:chgData name="QUAH JOHNNIE" userId="3b6be1d4-cd5c-4f3c-b36e-02e63d1b6917" providerId="ADAL" clId="{ADB6BB36-3C0F-460A-BBA7-5CF50412C38E}" dt="2022-12-01T16:38:34.840" v="5137" actId="1076"/>
        <pc:sldMkLst>
          <pc:docMk/>
          <pc:sldMk cId="3614740817" sldId="327"/>
        </pc:sldMkLst>
        <pc:spChg chg="mod">
          <ac:chgData name="QUAH JOHNNIE" userId="3b6be1d4-cd5c-4f3c-b36e-02e63d1b6917" providerId="ADAL" clId="{ADB6BB36-3C0F-460A-BBA7-5CF50412C38E}" dt="2022-12-01T16:26:31.548" v="5033" actId="20577"/>
          <ac:spMkLst>
            <pc:docMk/>
            <pc:sldMk cId="3614740817" sldId="327"/>
            <ac:spMk id="3" creationId="{56D6BC5E-2F47-96F7-05F4-41725737C27E}"/>
          </ac:spMkLst>
        </pc:spChg>
        <pc:spChg chg="del">
          <ac:chgData name="QUAH JOHNNIE" userId="3b6be1d4-cd5c-4f3c-b36e-02e63d1b6917" providerId="ADAL" clId="{ADB6BB36-3C0F-460A-BBA7-5CF50412C38E}" dt="2022-12-01T16:26:34.529" v="5034" actId="478"/>
          <ac:spMkLst>
            <pc:docMk/>
            <pc:sldMk cId="3614740817" sldId="327"/>
            <ac:spMk id="7" creationId="{968345ED-E1A0-4A7D-A00B-CB76D66B95F0}"/>
          </ac:spMkLst>
        </pc:spChg>
        <pc:spChg chg="del">
          <ac:chgData name="QUAH JOHNNIE" userId="3b6be1d4-cd5c-4f3c-b36e-02e63d1b6917" providerId="ADAL" clId="{ADB6BB36-3C0F-460A-BBA7-5CF50412C38E}" dt="2022-12-01T16:26:34.529" v="5034" actId="478"/>
          <ac:spMkLst>
            <pc:docMk/>
            <pc:sldMk cId="3614740817" sldId="327"/>
            <ac:spMk id="10" creationId="{3156CA7A-3EEB-1CC4-107A-CACC1E6BD434}"/>
          </ac:spMkLst>
        </pc:spChg>
        <pc:spChg chg="del">
          <ac:chgData name="QUAH JOHNNIE" userId="3b6be1d4-cd5c-4f3c-b36e-02e63d1b6917" providerId="ADAL" clId="{ADB6BB36-3C0F-460A-BBA7-5CF50412C38E}" dt="2022-12-01T16:26:40.054" v="5036" actId="478"/>
          <ac:spMkLst>
            <pc:docMk/>
            <pc:sldMk cId="3614740817" sldId="327"/>
            <ac:spMk id="12" creationId="{A3E49AE0-4112-141E-24FF-69E0C45186CA}"/>
          </ac:spMkLst>
        </pc:spChg>
        <pc:spChg chg="del">
          <ac:chgData name="QUAH JOHNNIE" userId="3b6be1d4-cd5c-4f3c-b36e-02e63d1b6917" providerId="ADAL" clId="{ADB6BB36-3C0F-460A-BBA7-5CF50412C38E}" dt="2022-12-01T16:26:34.529" v="5034" actId="478"/>
          <ac:spMkLst>
            <pc:docMk/>
            <pc:sldMk cId="3614740817" sldId="327"/>
            <ac:spMk id="14" creationId="{253866F6-1B89-DF6B-FB3A-A005CAA07F4F}"/>
          </ac:spMkLst>
        </pc:spChg>
        <pc:spChg chg="del">
          <ac:chgData name="QUAH JOHNNIE" userId="3b6be1d4-cd5c-4f3c-b36e-02e63d1b6917" providerId="ADAL" clId="{ADB6BB36-3C0F-460A-BBA7-5CF50412C38E}" dt="2022-12-01T16:26:38.509" v="5035" actId="478"/>
          <ac:spMkLst>
            <pc:docMk/>
            <pc:sldMk cId="3614740817" sldId="327"/>
            <ac:spMk id="17" creationId="{D46B9476-E0FB-14B1-180B-EB64B3FADE19}"/>
          </ac:spMkLst>
        </pc:spChg>
        <pc:spChg chg="del">
          <ac:chgData name="QUAH JOHNNIE" userId="3b6be1d4-cd5c-4f3c-b36e-02e63d1b6917" providerId="ADAL" clId="{ADB6BB36-3C0F-460A-BBA7-5CF50412C38E}" dt="2022-12-01T16:26:34.529" v="5034" actId="478"/>
          <ac:spMkLst>
            <pc:docMk/>
            <pc:sldMk cId="3614740817" sldId="327"/>
            <ac:spMk id="20" creationId="{9B74ABCC-CEBE-6994-C099-352E94445691}"/>
          </ac:spMkLst>
        </pc:spChg>
        <pc:spChg chg="add mod">
          <ac:chgData name="QUAH JOHNNIE" userId="3b6be1d4-cd5c-4f3c-b36e-02e63d1b6917" providerId="ADAL" clId="{ADB6BB36-3C0F-460A-BBA7-5CF50412C38E}" dt="2022-12-01T16:38:34.840" v="5137" actId="1076"/>
          <ac:spMkLst>
            <pc:docMk/>
            <pc:sldMk cId="3614740817" sldId="327"/>
            <ac:spMk id="25" creationId="{1F6BC00F-FEDF-8860-B73A-151344FCD903}"/>
          </ac:spMkLst>
        </pc:spChg>
        <pc:spChg chg="add mod">
          <ac:chgData name="QUAH JOHNNIE" userId="3b6be1d4-cd5c-4f3c-b36e-02e63d1b6917" providerId="ADAL" clId="{ADB6BB36-3C0F-460A-BBA7-5CF50412C38E}" dt="2022-12-01T16:38:27.370" v="5136" actId="1076"/>
          <ac:spMkLst>
            <pc:docMk/>
            <pc:sldMk cId="3614740817" sldId="327"/>
            <ac:spMk id="29" creationId="{45E87A69-AD03-A2B7-8415-5F24F9CCE7E2}"/>
          </ac:spMkLst>
        </pc:spChg>
        <pc:picChg chg="del">
          <ac:chgData name="QUAH JOHNNIE" userId="3b6be1d4-cd5c-4f3c-b36e-02e63d1b6917" providerId="ADAL" clId="{ADB6BB36-3C0F-460A-BBA7-5CF50412C38E}" dt="2022-12-01T16:26:34.529" v="5034" actId="478"/>
          <ac:picMkLst>
            <pc:docMk/>
            <pc:sldMk cId="3614740817" sldId="327"/>
            <ac:picMk id="4" creationId="{5929121B-A52E-BC89-B25A-34F03D5673D6}"/>
          </ac:picMkLst>
        </pc:picChg>
        <pc:picChg chg="add del mod">
          <ac:chgData name="QUAH JOHNNIE" userId="3b6be1d4-cd5c-4f3c-b36e-02e63d1b6917" providerId="ADAL" clId="{ADB6BB36-3C0F-460A-BBA7-5CF50412C38E}" dt="2022-12-01T16:33:45.862" v="5044" actId="478"/>
          <ac:picMkLst>
            <pc:docMk/>
            <pc:sldMk cId="3614740817" sldId="327"/>
            <ac:picMk id="5" creationId="{918534DE-A355-48E9-0D15-1D1B6B923CCE}"/>
          </ac:picMkLst>
        </pc:picChg>
        <pc:picChg chg="del">
          <ac:chgData name="QUAH JOHNNIE" userId="3b6be1d4-cd5c-4f3c-b36e-02e63d1b6917" providerId="ADAL" clId="{ADB6BB36-3C0F-460A-BBA7-5CF50412C38E}" dt="2022-12-01T16:26:34.529" v="5034" actId="478"/>
          <ac:picMkLst>
            <pc:docMk/>
            <pc:sldMk cId="3614740817" sldId="327"/>
            <ac:picMk id="6" creationId="{DCD4C318-E0C4-FE69-065A-E322FEE3EA36}"/>
          </ac:picMkLst>
        </pc:picChg>
        <pc:picChg chg="add mod">
          <ac:chgData name="QUAH JOHNNIE" userId="3b6be1d4-cd5c-4f3c-b36e-02e63d1b6917" providerId="ADAL" clId="{ADB6BB36-3C0F-460A-BBA7-5CF50412C38E}" dt="2022-12-01T16:38:34.840" v="5137" actId="1076"/>
          <ac:picMkLst>
            <pc:docMk/>
            <pc:sldMk cId="3614740817" sldId="327"/>
            <ac:picMk id="9" creationId="{F7A98F26-4489-98A0-60E4-09EBE952F17E}"/>
          </ac:picMkLst>
        </pc:picChg>
        <pc:picChg chg="del">
          <ac:chgData name="QUAH JOHNNIE" userId="3b6be1d4-cd5c-4f3c-b36e-02e63d1b6917" providerId="ADAL" clId="{ADB6BB36-3C0F-460A-BBA7-5CF50412C38E}" dt="2022-12-01T16:26:34.529" v="5034" actId="478"/>
          <ac:picMkLst>
            <pc:docMk/>
            <pc:sldMk cId="3614740817" sldId="327"/>
            <ac:picMk id="13" creationId="{C08F1E40-34A1-9318-6390-4E41C0739C5D}"/>
          </ac:picMkLst>
        </pc:picChg>
        <pc:picChg chg="add mod">
          <ac:chgData name="QUAH JOHNNIE" userId="3b6be1d4-cd5c-4f3c-b36e-02e63d1b6917" providerId="ADAL" clId="{ADB6BB36-3C0F-460A-BBA7-5CF50412C38E}" dt="2022-12-01T16:38:34.840" v="5137" actId="1076"/>
          <ac:picMkLst>
            <pc:docMk/>
            <pc:sldMk cId="3614740817" sldId="327"/>
            <ac:picMk id="15" creationId="{4F6C6F7E-8C9C-8939-43DF-DDE97C423304}"/>
          </ac:picMkLst>
        </pc:picChg>
        <pc:picChg chg="del">
          <ac:chgData name="QUAH JOHNNIE" userId="3b6be1d4-cd5c-4f3c-b36e-02e63d1b6917" providerId="ADAL" clId="{ADB6BB36-3C0F-460A-BBA7-5CF50412C38E}" dt="2022-12-01T16:26:34.529" v="5034" actId="478"/>
          <ac:picMkLst>
            <pc:docMk/>
            <pc:sldMk cId="3614740817" sldId="327"/>
            <ac:picMk id="16" creationId="{71512B0C-1268-0C7D-68A5-F5CBA7A42B17}"/>
          </ac:picMkLst>
        </pc:picChg>
        <pc:picChg chg="del">
          <ac:chgData name="QUAH JOHNNIE" userId="3b6be1d4-cd5c-4f3c-b36e-02e63d1b6917" providerId="ADAL" clId="{ADB6BB36-3C0F-460A-BBA7-5CF50412C38E}" dt="2022-12-01T16:26:34.529" v="5034" actId="478"/>
          <ac:picMkLst>
            <pc:docMk/>
            <pc:sldMk cId="3614740817" sldId="327"/>
            <ac:picMk id="19" creationId="{D2F99A9E-7D3E-9256-D547-E806B9CB65B8}"/>
          </ac:picMkLst>
        </pc:picChg>
        <pc:picChg chg="add mod">
          <ac:chgData name="QUAH JOHNNIE" userId="3b6be1d4-cd5c-4f3c-b36e-02e63d1b6917" providerId="ADAL" clId="{ADB6BB36-3C0F-460A-BBA7-5CF50412C38E}" dt="2022-12-01T16:38:10.115" v="5095" actId="1076"/>
          <ac:picMkLst>
            <pc:docMk/>
            <pc:sldMk cId="3614740817" sldId="327"/>
            <ac:picMk id="28" creationId="{14F75B9C-3AD7-76BF-FA81-A886F03B14A0}"/>
          </ac:picMkLst>
        </pc:picChg>
        <pc:cxnChg chg="add mod">
          <ac:chgData name="QUAH JOHNNIE" userId="3b6be1d4-cd5c-4f3c-b36e-02e63d1b6917" providerId="ADAL" clId="{ADB6BB36-3C0F-460A-BBA7-5CF50412C38E}" dt="2022-12-01T16:38:34.840" v="5137" actId="1076"/>
          <ac:cxnSpMkLst>
            <pc:docMk/>
            <pc:sldMk cId="3614740817" sldId="327"/>
            <ac:cxnSpMk id="21" creationId="{8528A5A6-C7D3-9DBF-747A-900F8A422F5E}"/>
          </ac:cxnSpMkLst>
        </pc:cxnChg>
      </pc:sldChg>
      <pc:sldChg chg="modSp mod">
        <pc:chgData name="QUAH JOHNNIE" userId="3b6be1d4-cd5c-4f3c-b36e-02e63d1b6917" providerId="ADAL" clId="{ADB6BB36-3C0F-460A-BBA7-5CF50412C38E}" dt="2022-12-01T16:42:55.089" v="5139" actId="2711"/>
        <pc:sldMkLst>
          <pc:docMk/>
          <pc:sldMk cId="2974994020" sldId="328"/>
        </pc:sldMkLst>
        <pc:spChg chg="mod">
          <ac:chgData name="QUAH JOHNNIE" userId="3b6be1d4-cd5c-4f3c-b36e-02e63d1b6917" providerId="ADAL" clId="{ADB6BB36-3C0F-460A-BBA7-5CF50412C38E}" dt="2022-12-01T16:42:55.089" v="5139" actId="2711"/>
          <ac:spMkLst>
            <pc:docMk/>
            <pc:sldMk cId="2974994020" sldId="328"/>
            <ac:spMk id="2" creationId="{D7D6C5ED-FF1D-E588-268D-A1491A929539}"/>
          </ac:spMkLst>
        </pc:spChg>
      </pc:sldChg>
      <pc:sldChg chg="modSp mod">
        <pc:chgData name="QUAH JOHNNIE" userId="3b6be1d4-cd5c-4f3c-b36e-02e63d1b6917" providerId="ADAL" clId="{ADB6BB36-3C0F-460A-BBA7-5CF50412C38E}" dt="2022-12-01T16:43:03.343" v="5140" actId="2711"/>
        <pc:sldMkLst>
          <pc:docMk/>
          <pc:sldMk cId="2854045289" sldId="331"/>
        </pc:sldMkLst>
        <pc:spChg chg="mod">
          <ac:chgData name="QUAH JOHNNIE" userId="3b6be1d4-cd5c-4f3c-b36e-02e63d1b6917" providerId="ADAL" clId="{ADB6BB36-3C0F-460A-BBA7-5CF50412C38E}" dt="2022-12-01T16:43:03.343" v="5140" actId="2711"/>
          <ac:spMkLst>
            <pc:docMk/>
            <pc:sldMk cId="2854045289" sldId="331"/>
            <ac:spMk id="2" creationId="{D7D6C5ED-FF1D-E588-268D-A1491A929539}"/>
          </ac:spMkLst>
        </pc:spChg>
      </pc:sldChg>
      <pc:sldChg chg="addSp delSp modSp mod">
        <pc:chgData name="QUAH JOHNNIE" userId="3b6be1d4-cd5c-4f3c-b36e-02e63d1b6917" providerId="ADAL" clId="{ADB6BB36-3C0F-460A-BBA7-5CF50412C38E}" dt="2022-12-01T16:54:27.173" v="5623" actId="1076"/>
        <pc:sldMkLst>
          <pc:docMk/>
          <pc:sldMk cId="3649070068" sldId="332"/>
        </pc:sldMkLst>
        <pc:spChg chg="del mod">
          <ac:chgData name="QUAH JOHNNIE" userId="3b6be1d4-cd5c-4f3c-b36e-02e63d1b6917" providerId="ADAL" clId="{ADB6BB36-3C0F-460A-BBA7-5CF50412C38E}" dt="2022-12-01T16:54:02.544" v="5620" actId="478"/>
          <ac:spMkLst>
            <pc:docMk/>
            <pc:sldMk cId="3649070068" sldId="332"/>
            <ac:spMk id="9" creationId="{52C0E609-96E4-94DE-2028-68DBB274F5F5}"/>
          </ac:spMkLst>
        </pc:spChg>
        <pc:picChg chg="add mod">
          <ac:chgData name="QUAH JOHNNIE" userId="3b6be1d4-cd5c-4f3c-b36e-02e63d1b6917" providerId="ADAL" clId="{ADB6BB36-3C0F-460A-BBA7-5CF50412C38E}" dt="2022-12-01T16:54:27.173" v="5623" actId="1076"/>
          <ac:picMkLst>
            <pc:docMk/>
            <pc:sldMk cId="3649070068" sldId="332"/>
            <ac:picMk id="6" creationId="{51E98E16-471A-25FD-27F4-EFA464F660D6}"/>
          </ac:picMkLst>
        </pc:picChg>
      </pc:sldChg>
      <pc:sldChg chg="addSp delSp modSp add mod">
        <pc:chgData name="QUAH JOHNNIE" userId="3b6be1d4-cd5c-4f3c-b36e-02e63d1b6917" providerId="ADAL" clId="{ADB6BB36-3C0F-460A-BBA7-5CF50412C38E}" dt="2022-12-01T17:26:53.732" v="5892" actId="20577"/>
        <pc:sldMkLst>
          <pc:docMk/>
          <pc:sldMk cId="1950002013" sldId="333"/>
        </pc:sldMkLst>
        <pc:spChg chg="mod">
          <ac:chgData name="QUAH JOHNNIE" userId="3b6be1d4-cd5c-4f3c-b36e-02e63d1b6917" providerId="ADAL" clId="{ADB6BB36-3C0F-460A-BBA7-5CF50412C38E}" dt="2022-12-01T16:52:37.986" v="5581" actId="1076"/>
          <ac:spMkLst>
            <pc:docMk/>
            <pc:sldMk cId="1950002013" sldId="333"/>
            <ac:spMk id="3" creationId="{56D6BC5E-2F47-96F7-05F4-41725737C27E}"/>
          </ac:spMkLst>
        </pc:spChg>
        <pc:spChg chg="add mod">
          <ac:chgData name="QUAH JOHNNIE" userId="3b6be1d4-cd5c-4f3c-b36e-02e63d1b6917" providerId="ADAL" clId="{ADB6BB36-3C0F-460A-BBA7-5CF50412C38E}" dt="2022-12-01T17:26:53.732" v="5892" actId="20577"/>
          <ac:spMkLst>
            <pc:docMk/>
            <pc:sldMk cId="1950002013" sldId="333"/>
            <ac:spMk id="4" creationId="{8260ACC4-C389-1919-D319-ECED5DDBD46D}"/>
          </ac:spMkLst>
        </pc:spChg>
        <pc:spChg chg="add mod">
          <ac:chgData name="QUAH JOHNNIE" userId="3b6be1d4-cd5c-4f3c-b36e-02e63d1b6917" providerId="ADAL" clId="{ADB6BB36-3C0F-460A-BBA7-5CF50412C38E}" dt="2022-12-01T16:50:41.778" v="5527" actId="2711"/>
          <ac:spMkLst>
            <pc:docMk/>
            <pc:sldMk cId="1950002013" sldId="333"/>
            <ac:spMk id="8" creationId="{FAD02668-C148-C24F-5911-9FDC7C04426E}"/>
          </ac:spMkLst>
        </pc:spChg>
        <pc:picChg chg="add mod">
          <ac:chgData name="QUAH JOHNNIE" userId="3b6be1d4-cd5c-4f3c-b36e-02e63d1b6917" providerId="ADAL" clId="{ADB6BB36-3C0F-460A-BBA7-5CF50412C38E}" dt="2022-12-01T17:08:18" v="5870" actId="14100"/>
          <ac:picMkLst>
            <pc:docMk/>
            <pc:sldMk cId="1950002013" sldId="333"/>
            <ac:picMk id="5" creationId="{2B7872AA-1DFE-9B95-E9AE-D6EFA6353EDE}"/>
          </ac:picMkLst>
        </pc:picChg>
        <pc:picChg chg="del">
          <ac:chgData name="QUAH JOHNNIE" userId="3b6be1d4-cd5c-4f3c-b36e-02e63d1b6917" providerId="ADAL" clId="{ADB6BB36-3C0F-460A-BBA7-5CF50412C38E}" dt="2022-12-01T16:46:08.991" v="5147" actId="478"/>
          <ac:picMkLst>
            <pc:docMk/>
            <pc:sldMk cId="1950002013" sldId="333"/>
            <ac:picMk id="6" creationId="{3167B531-E683-6D4C-1E80-4A3972AB16B2}"/>
          </ac:picMkLst>
        </pc:picChg>
      </pc:sldChg>
      <pc:sldChg chg="del">
        <pc:chgData name="QUAH JOHNNIE" userId="3b6be1d4-cd5c-4f3c-b36e-02e63d1b6917" providerId="ADAL" clId="{ADB6BB36-3C0F-460A-BBA7-5CF50412C38E}" dt="2022-12-01T16:54:42.681" v="5624" actId="47"/>
        <pc:sldMkLst>
          <pc:docMk/>
          <pc:sldMk cId="3445188200" sldId="334"/>
        </pc:sldMkLst>
      </pc:sldChg>
      <pc:sldChg chg="addSp delSp modSp mod">
        <pc:chgData name="QUAH JOHNNIE" userId="3b6be1d4-cd5c-4f3c-b36e-02e63d1b6917" providerId="ADAL" clId="{ADB6BB36-3C0F-460A-BBA7-5CF50412C38E}" dt="2022-12-01T17:21:20.581" v="5879" actId="478"/>
        <pc:sldMkLst>
          <pc:docMk/>
          <pc:sldMk cId="1091981060" sldId="335"/>
        </pc:sldMkLst>
        <pc:spChg chg="mod">
          <ac:chgData name="QUAH JOHNNIE" userId="3b6be1d4-cd5c-4f3c-b36e-02e63d1b6917" providerId="ADAL" clId="{ADB6BB36-3C0F-460A-BBA7-5CF50412C38E}" dt="2022-12-01T17:06:46.623" v="5868" actId="122"/>
          <ac:spMkLst>
            <pc:docMk/>
            <pc:sldMk cId="1091981060" sldId="335"/>
            <ac:spMk id="2" creationId="{D0801BA9-7F6D-0AFF-6986-4DCDABAF3F77}"/>
          </ac:spMkLst>
        </pc:spChg>
        <pc:spChg chg="add mod">
          <ac:chgData name="QUAH JOHNNIE" userId="3b6be1d4-cd5c-4f3c-b36e-02e63d1b6917" providerId="ADAL" clId="{ADB6BB36-3C0F-460A-BBA7-5CF50412C38E}" dt="2022-12-01T16:58:58.338" v="5723" actId="20577"/>
          <ac:spMkLst>
            <pc:docMk/>
            <pc:sldMk cId="1091981060" sldId="335"/>
            <ac:spMk id="6" creationId="{AFE810CF-EBA6-8F8A-CC8D-6C6D2A2C94EF}"/>
          </ac:spMkLst>
        </pc:spChg>
        <pc:spChg chg="add mod">
          <ac:chgData name="QUAH JOHNNIE" userId="3b6be1d4-cd5c-4f3c-b36e-02e63d1b6917" providerId="ADAL" clId="{ADB6BB36-3C0F-460A-BBA7-5CF50412C38E}" dt="2022-12-01T17:06:28.598" v="5867" actId="1076"/>
          <ac:spMkLst>
            <pc:docMk/>
            <pc:sldMk cId="1091981060" sldId="335"/>
            <ac:spMk id="11" creationId="{D7DEC973-2C0D-BA91-F845-579E083574D4}"/>
          </ac:spMkLst>
        </pc:spChg>
        <pc:spChg chg="add del">
          <ac:chgData name="QUAH JOHNNIE" userId="3b6be1d4-cd5c-4f3c-b36e-02e63d1b6917" providerId="ADAL" clId="{ADB6BB36-3C0F-460A-BBA7-5CF50412C38E}" dt="2022-12-01T17:04:15.496" v="5731" actId="478"/>
          <ac:spMkLst>
            <pc:docMk/>
            <pc:sldMk cId="1091981060" sldId="335"/>
            <ac:spMk id="28" creationId="{B101D9BB-18E1-D2DF-0030-E51577E17B81}"/>
          </ac:spMkLst>
        </pc:spChg>
        <pc:spChg chg="add mod">
          <ac:chgData name="QUAH JOHNNIE" userId="3b6be1d4-cd5c-4f3c-b36e-02e63d1b6917" providerId="ADAL" clId="{ADB6BB36-3C0F-460A-BBA7-5CF50412C38E}" dt="2022-12-01T17:05:58.002" v="5841" actId="14100"/>
          <ac:spMkLst>
            <pc:docMk/>
            <pc:sldMk cId="1091981060" sldId="335"/>
            <ac:spMk id="29" creationId="{2469CED9-8C63-5443-3FFF-9D195D21B1C1}"/>
          </ac:spMkLst>
        </pc:spChg>
        <pc:spChg chg="add mod">
          <ac:chgData name="QUAH JOHNNIE" userId="3b6be1d4-cd5c-4f3c-b36e-02e63d1b6917" providerId="ADAL" clId="{ADB6BB36-3C0F-460A-BBA7-5CF50412C38E}" dt="2022-12-01T17:06:20.160" v="5866" actId="1036"/>
          <ac:spMkLst>
            <pc:docMk/>
            <pc:sldMk cId="1091981060" sldId="335"/>
            <ac:spMk id="30" creationId="{417FB957-5EC9-B515-BA6C-B3E65991AA65}"/>
          </ac:spMkLst>
        </pc:spChg>
        <pc:spChg chg="add del mod">
          <ac:chgData name="QUAH JOHNNIE" userId="3b6be1d4-cd5c-4f3c-b36e-02e63d1b6917" providerId="ADAL" clId="{ADB6BB36-3C0F-460A-BBA7-5CF50412C38E}" dt="2022-12-01T17:21:20.581" v="5879" actId="478"/>
          <ac:spMkLst>
            <pc:docMk/>
            <pc:sldMk cId="1091981060" sldId="335"/>
            <ac:spMk id="31" creationId="{D5063949-3090-1E4A-ABC8-53A2EFBF25DF}"/>
          </ac:spMkLst>
        </pc:spChg>
        <pc:picChg chg="mod">
          <ac:chgData name="QUAH JOHNNIE" userId="3b6be1d4-cd5c-4f3c-b36e-02e63d1b6917" providerId="ADAL" clId="{ADB6BB36-3C0F-460A-BBA7-5CF50412C38E}" dt="2022-12-01T17:21:19.025" v="5878" actId="1076"/>
          <ac:picMkLst>
            <pc:docMk/>
            <pc:sldMk cId="1091981060" sldId="335"/>
            <ac:picMk id="5" creationId="{7CCC26B5-29AD-37DE-9C24-72AEF86D0C2B}"/>
          </ac:picMkLst>
        </pc:picChg>
        <pc:picChg chg="add mod">
          <ac:chgData name="QUAH JOHNNIE" userId="3b6be1d4-cd5c-4f3c-b36e-02e63d1b6917" providerId="ADAL" clId="{ADB6BB36-3C0F-460A-BBA7-5CF50412C38E}" dt="2022-12-01T17:21:14.038" v="5876" actId="571"/>
          <ac:picMkLst>
            <pc:docMk/>
            <pc:sldMk cId="1091981060" sldId="335"/>
            <ac:picMk id="32" creationId="{8BB028A1-E21F-3439-E2C2-8A2C45B5A38E}"/>
          </ac:picMkLst>
        </pc:picChg>
        <pc:cxnChg chg="add mod">
          <ac:chgData name="QUAH JOHNNIE" userId="3b6be1d4-cd5c-4f3c-b36e-02e63d1b6917" providerId="ADAL" clId="{ADB6BB36-3C0F-460A-BBA7-5CF50412C38E}" dt="2022-12-01T16:58:52.365" v="5720" actId="14100"/>
          <ac:cxnSpMkLst>
            <pc:docMk/>
            <pc:sldMk cId="1091981060" sldId="335"/>
            <ac:cxnSpMk id="8" creationId="{81C22B8B-74D6-1DBA-63F9-E84583171E36}"/>
          </ac:cxnSpMkLst>
        </pc:cxnChg>
        <pc:cxnChg chg="add mod">
          <ac:chgData name="QUAH JOHNNIE" userId="3b6be1d4-cd5c-4f3c-b36e-02e63d1b6917" providerId="ADAL" clId="{ADB6BB36-3C0F-460A-BBA7-5CF50412C38E}" dt="2022-12-01T17:02:52.324" v="5727" actId="14100"/>
          <ac:cxnSpMkLst>
            <pc:docMk/>
            <pc:sldMk cId="1091981060" sldId="335"/>
            <ac:cxnSpMk id="13" creationId="{4F391018-9A22-C07E-77A5-8057A46BC62A}"/>
          </ac:cxnSpMkLst>
        </pc:cxnChg>
        <pc:cxnChg chg="add mod">
          <ac:chgData name="QUAH JOHNNIE" userId="3b6be1d4-cd5c-4f3c-b36e-02e63d1b6917" providerId="ADAL" clId="{ADB6BB36-3C0F-460A-BBA7-5CF50412C38E}" dt="2022-12-01T17:02:59.129" v="5729" actId="14100"/>
          <ac:cxnSpMkLst>
            <pc:docMk/>
            <pc:sldMk cId="1091981060" sldId="335"/>
            <ac:cxnSpMk id="16" creationId="{EA571F2D-95D9-4751-5F12-A881F78A8BCF}"/>
          </ac:cxnSpMkLst>
        </pc:cxnChg>
      </pc:sldChg>
      <pc:sldChg chg="modSp mod">
        <pc:chgData name="QUAH JOHNNIE" userId="3b6be1d4-cd5c-4f3c-b36e-02e63d1b6917" providerId="ADAL" clId="{ADB6BB36-3C0F-460A-BBA7-5CF50412C38E}" dt="2022-12-01T17:13:12.798" v="5872" actId="20577"/>
        <pc:sldMkLst>
          <pc:docMk/>
          <pc:sldMk cId="2291658964" sldId="336"/>
        </pc:sldMkLst>
        <pc:spChg chg="mod">
          <ac:chgData name="QUAH JOHNNIE" userId="3b6be1d4-cd5c-4f3c-b36e-02e63d1b6917" providerId="ADAL" clId="{ADB6BB36-3C0F-460A-BBA7-5CF50412C38E}" dt="2022-12-01T17:13:12.798" v="5872" actId="20577"/>
          <ac:spMkLst>
            <pc:docMk/>
            <pc:sldMk cId="2291658964" sldId="336"/>
            <ac:spMk id="3" creationId="{56D6BC5E-2F47-96F7-05F4-41725737C27E}"/>
          </ac:spMkLst>
        </pc:spChg>
        <pc:picChg chg="mod">
          <ac:chgData name="QUAH JOHNNIE" userId="3b6be1d4-cd5c-4f3c-b36e-02e63d1b6917" providerId="ADAL" clId="{ADB6BB36-3C0F-460A-BBA7-5CF50412C38E}" dt="2022-12-01T17:12:34.422" v="5871" actId="1076"/>
          <ac:picMkLst>
            <pc:docMk/>
            <pc:sldMk cId="2291658964" sldId="336"/>
            <ac:picMk id="8" creationId="{124A78F3-8174-3673-508C-4C64A9113605}"/>
          </ac:picMkLst>
        </pc:picChg>
      </pc:sldChg>
      <pc:sldMasterChg chg="delSldLayout">
        <pc:chgData name="QUAH JOHNNIE" userId="3b6be1d4-cd5c-4f3c-b36e-02e63d1b6917" providerId="ADAL" clId="{ADB6BB36-3C0F-460A-BBA7-5CF50412C38E}" dt="2022-12-01T12:51:54.629" v="892" actId="47"/>
        <pc:sldMasterMkLst>
          <pc:docMk/>
          <pc:sldMasterMk cId="0" sldId="2147483677"/>
        </pc:sldMasterMkLst>
        <pc:sldLayoutChg chg="del">
          <pc:chgData name="QUAH JOHNNIE" userId="3b6be1d4-cd5c-4f3c-b36e-02e63d1b6917" providerId="ADAL" clId="{ADB6BB36-3C0F-460A-BBA7-5CF50412C38E}" dt="2022-12-01T12:51:40.427" v="871" actId="47"/>
          <pc:sldLayoutMkLst>
            <pc:docMk/>
            <pc:sldMasterMk cId="0" sldId="2147483677"/>
            <pc:sldLayoutMk cId="0" sldId="2147483649"/>
          </pc:sldLayoutMkLst>
        </pc:sldLayoutChg>
        <pc:sldLayoutChg chg="del">
          <pc:chgData name="QUAH JOHNNIE" userId="3b6be1d4-cd5c-4f3c-b36e-02e63d1b6917" providerId="ADAL" clId="{ADB6BB36-3C0F-460A-BBA7-5CF50412C38E}" dt="2022-12-01T12:51:54.629" v="892" actId="47"/>
          <pc:sldLayoutMkLst>
            <pc:docMk/>
            <pc:sldMasterMk cId="0" sldId="2147483677"/>
            <pc:sldLayoutMk cId="0" sldId="2147483655"/>
          </pc:sldLayoutMkLst>
        </pc:sldLayoutChg>
        <pc:sldLayoutChg chg="del">
          <pc:chgData name="QUAH JOHNNIE" userId="3b6be1d4-cd5c-4f3c-b36e-02e63d1b6917" providerId="ADAL" clId="{ADB6BB36-3C0F-460A-BBA7-5CF50412C38E}" dt="2022-12-01T12:51:44.194" v="872" actId="47"/>
          <pc:sldLayoutMkLst>
            <pc:docMk/>
            <pc:sldMasterMk cId="0" sldId="2147483677"/>
            <pc:sldLayoutMk cId="0" sldId="2147483659"/>
          </pc:sldLayoutMkLst>
        </pc:sldLayoutChg>
      </pc:sldMasterChg>
    </pc:docChg>
  </pc:docChgLst>
  <pc:docChgLst>
    <pc:chgData name="LOONWEE.21@ichat.sp.edu.sg" userId="ff5426c0-84ff-4715-914f-c265e2f1148e" providerId="ADAL" clId="{57630E03-9FA3-407C-9076-ED84AE298792}"/>
    <pc:docChg chg="undo custSel addSld delSld modSld sldOrd delMainMaster">
      <pc:chgData name="LOONWEE.21@ichat.sp.edu.sg" userId="ff5426c0-84ff-4715-914f-c265e2f1148e" providerId="ADAL" clId="{57630E03-9FA3-407C-9076-ED84AE298792}" dt="2022-12-01T16:50:11.415" v="3428" actId="47"/>
      <pc:docMkLst>
        <pc:docMk/>
      </pc:docMkLst>
      <pc:sldChg chg="addSp delSp modSp mod ord modNotes">
        <pc:chgData name="LOONWEE.21@ichat.sp.edu.sg" userId="ff5426c0-84ff-4715-914f-c265e2f1148e" providerId="ADAL" clId="{57630E03-9FA3-407C-9076-ED84AE298792}" dt="2022-12-01T12:42:46.566" v="307" actId="1076"/>
        <pc:sldMkLst>
          <pc:docMk/>
          <pc:sldMk cId="0" sldId="259"/>
        </pc:sldMkLst>
        <pc:spChg chg="add del mod">
          <ac:chgData name="LOONWEE.21@ichat.sp.edu.sg" userId="ff5426c0-84ff-4715-914f-c265e2f1148e" providerId="ADAL" clId="{57630E03-9FA3-407C-9076-ED84AE298792}" dt="2022-12-01T12:35:50.347" v="28" actId="478"/>
          <ac:spMkLst>
            <pc:docMk/>
            <pc:sldMk cId="0" sldId="259"/>
            <ac:spMk id="3" creationId="{471AAFC6-6EFD-342A-8D0F-6D007660BC75}"/>
          </ac:spMkLst>
        </pc:spChg>
        <pc:spChg chg="add mod">
          <ac:chgData name="LOONWEE.21@ichat.sp.edu.sg" userId="ff5426c0-84ff-4715-914f-c265e2f1148e" providerId="ADAL" clId="{57630E03-9FA3-407C-9076-ED84AE298792}" dt="2022-12-01T12:38:41.010" v="57" actId="20577"/>
          <ac:spMkLst>
            <pc:docMk/>
            <pc:sldMk cId="0" sldId="259"/>
            <ac:spMk id="4" creationId="{5532F4D5-E92C-09A1-20CF-54C30ACBF1FD}"/>
          </ac:spMkLst>
        </pc:spChg>
        <pc:spChg chg="del">
          <ac:chgData name="LOONWEE.21@ichat.sp.edu.sg" userId="ff5426c0-84ff-4715-914f-c265e2f1148e" providerId="ADAL" clId="{57630E03-9FA3-407C-9076-ED84AE298792}" dt="2022-12-01T12:35:47.568" v="27" actId="478"/>
          <ac:spMkLst>
            <pc:docMk/>
            <pc:sldMk cId="0" sldId="259"/>
            <ac:spMk id="442" creationId="{00000000-0000-0000-0000-000000000000}"/>
          </ac:spMkLst>
        </pc:spChg>
        <pc:spChg chg="mod">
          <ac:chgData name="LOONWEE.21@ichat.sp.edu.sg" userId="ff5426c0-84ff-4715-914f-c265e2f1148e" providerId="ADAL" clId="{57630E03-9FA3-407C-9076-ED84AE298792}" dt="2022-12-01T12:42:46.566" v="307" actId="1076"/>
          <ac:spMkLst>
            <pc:docMk/>
            <pc:sldMk cId="0" sldId="259"/>
            <ac:spMk id="443" creationId="{00000000-0000-0000-0000-000000000000}"/>
          </ac:spMkLst>
        </pc:spChg>
      </pc:sldChg>
      <pc:sldChg chg="addSp delSp modSp mod ord modNotes">
        <pc:chgData name="LOONWEE.21@ichat.sp.edu.sg" userId="ff5426c0-84ff-4715-914f-c265e2f1148e" providerId="ADAL" clId="{57630E03-9FA3-407C-9076-ED84AE298792}" dt="2022-12-01T12:35:23.736" v="24" actId="1076"/>
        <pc:sldMkLst>
          <pc:docMk/>
          <pc:sldMk cId="0" sldId="260"/>
        </pc:sldMkLst>
        <pc:spChg chg="add del mod">
          <ac:chgData name="LOONWEE.21@ichat.sp.edu.sg" userId="ff5426c0-84ff-4715-914f-c265e2f1148e" providerId="ADAL" clId="{57630E03-9FA3-407C-9076-ED84AE298792}" dt="2022-12-01T12:34:50.798" v="18" actId="478"/>
          <ac:spMkLst>
            <pc:docMk/>
            <pc:sldMk cId="0" sldId="260"/>
            <ac:spMk id="3" creationId="{E92BE5CE-D60A-8163-1FE3-0486B72D3E51}"/>
          </ac:spMkLst>
        </pc:spChg>
        <pc:spChg chg="mod">
          <ac:chgData name="LOONWEE.21@ichat.sp.edu.sg" userId="ff5426c0-84ff-4715-914f-c265e2f1148e" providerId="ADAL" clId="{57630E03-9FA3-407C-9076-ED84AE298792}" dt="2022-12-01T12:35:23.736" v="24" actId="1076"/>
          <ac:spMkLst>
            <pc:docMk/>
            <pc:sldMk cId="0" sldId="260"/>
            <ac:spMk id="448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2:34:48.098" v="17" actId="478"/>
          <ac:spMkLst>
            <pc:docMk/>
            <pc:sldMk cId="0" sldId="260"/>
            <ac:spMk id="449" creationId="{00000000-0000-0000-0000-000000000000}"/>
          </ac:spMkLst>
        </pc:spChg>
      </pc:sldChg>
      <pc:sldChg chg="modSp mod">
        <pc:chgData name="LOONWEE.21@ichat.sp.edu.sg" userId="ff5426c0-84ff-4715-914f-c265e2f1148e" providerId="ADAL" clId="{57630E03-9FA3-407C-9076-ED84AE298792}" dt="2022-12-01T12:57:46.169" v="436" actId="20577"/>
        <pc:sldMkLst>
          <pc:docMk/>
          <pc:sldMk cId="0" sldId="262"/>
        </pc:sldMkLst>
        <pc:spChg chg="mod">
          <ac:chgData name="LOONWEE.21@ichat.sp.edu.sg" userId="ff5426c0-84ff-4715-914f-c265e2f1148e" providerId="ADAL" clId="{57630E03-9FA3-407C-9076-ED84AE298792}" dt="2022-12-01T12:57:46.169" v="436" actId="20577"/>
          <ac:spMkLst>
            <pc:docMk/>
            <pc:sldMk cId="0" sldId="262"/>
            <ac:spMk id="3" creationId="{56D6BC5E-2F47-96F7-05F4-41725737C27E}"/>
          </ac:spMkLst>
        </pc:spChg>
      </pc:sldChg>
      <pc:sldChg chg="addSp delSp modSp del mod">
        <pc:chgData name="LOONWEE.21@ichat.sp.edu.sg" userId="ff5426c0-84ff-4715-914f-c265e2f1148e" providerId="ADAL" clId="{57630E03-9FA3-407C-9076-ED84AE298792}" dt="2022-12-01T16:16:47.244" v="2215" actId="47"/>
        <pc:sldMkLst>
          <pc:docMk/>
          <pc:sldMk cId="0" sldId="263"/>
        </pc:sldMkLst>
        <pc:spChg chg="add del mod">
          <ac:chgData name="LOONWEE.21@ichat.sp.edu.sg" userId="ff5426c0-84ff-4715-914f-c265e2f1148e" providerId="ADAL" clId="{57630E03-9FA3-407C-9076-ED84AE298792}" dt="2022-12-01T13:01:25.551" v="469" actId="478"/>
          <ac:spMkLst>
            <pc:docMk/>
            <pc:sldMk cId="0" sldId="263"/>
            <ac:spMk id="3" creationId="{7A9C60EF-1DAE-B100-623B-5EE69779B2AC}"/>
          </ac:spMkLst>
        </pc:spChg>
        <pc:spChg chg="add del mod">
          <ac:chgData name="LOONWEE.21@ichat.sp.edu.sg" userId="ff5426c0-84ff-4715-914f-c265e2f1148e" providerId="ADAL" clId="{57630E03-9FA3-407C-9076-ED84AE298792}" dt="2022-12-01T13:01:28.894" v="471" actId="478"/>
          <ac:spMkLst>
            <pc:docMk/>
            <pc:sldMk cId="0" sldId="263"/>
            <ac:spMk id="5" creationId="{40EA06D5-E6AB-9A6C-C343-49BD4B3A9B7F}"/>
          </ac:spMkLst>
        </pc:spChg>
        <pc:spChg chg="add del mod">
          <ac:chgData name="LOONWEE.21@ichat.sp.edu.sg" userId="ff5426c0-84ff-4715-914f-c265e2f1148e" providerId="ADAL" clId="{57630E03-9FA3-407C-9076-ED84AE298792}" dt="2022-12-01T13:01:33.964" v="475" actId="478"/>
          <ac:spMkLst>
            <pc:docMk/>
            <pc:sldMk cId="0" sldId="263"/>
            <ac:spMk id="7" creationId="{FD9BFB24-2FC4-459A-1405-40971098A6E8}"/>
          </ac:spMkLst>
        </pc:spChg>
        <pc:spChg chg="add del mod">
          <ac:chgData name="LOONWEE.21@ichat.sp.edu.sg" userId="ff5426c0-84ff-4715-914f-c265e2f1148e" providerId="ADAL" clId="{57630E03-9FA3-407C-9076-ED84AE298792}" dt="2022-12-01T13:01:35.854" v="477" actId="478"/>
          <ac:spMkLst>
            <pc:docMk/>
            <pc:sldMk cId="0" sldId="263"/>
            <ac:spMk id="9" creationId="{81EE688F-24C1-3AD1-8D7A-DEEC877313BE}"/>
          </ac:spMkLst>
        </pc:spChg>
        <pc:spChg chg="mod">
          <ac:chgData name="LOONWEE.21@ichat.sp.edu.sg" userId="ff5426c0-84ff-4715-914f-c265e2f1148e" providerId="ADAL" clId="{57630E03-9FA3-407C-9076-ED84AE298792}" dt="2022-12-01T13:01:18.647" v="466" actId="20577"/>
          <ac:spMkLst>
            <pc:docMk/>
            <pc:sldMk cId="0" sldId="263"/>
            <ac:spMk id="515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3:01:24.339" v="468" actId="478"/>
          <ac:spMkLst>
            <pc:docMk/>
            <pc:sldMk cId="0" sldId="263"/>
            <ac:spMk id="516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3:01:27.270" v="470" actId="478"/>
          <ac:spMkLst>
            <pc:docMk/>
            <pc:sldMk cId="0" sldId="263"/>
            <ac:spMk id="517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3:01:34.659" v="476" actId="478"/>
          <ac:spMkLst>
            <pc:docMk/>
            <pc:sldMk cId="0" sldId="263"/>
            <ac:spMk id="518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3:01:33.117" v="474" actId="478"/>
          <ac:spMkLst>
            <pc:docMk/>
            <pc:sldMk cId="0" sldId="263"/>
            <ac:spMk id="520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3:01:21.868" v="467" actId="478"/>
          <ac:spMkLst>
            <pc:docMk/>
            <pc:sldMk cId="0" sldId="263"/>
            <ac:spMk id="522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3:01:32.019" v="473" actId="478"/>
          <ac:spMkLst>
            <pc:docMk/>
            <pc:sldMk cId="0" sldId="263"/>
            <ac:spMk id="523" creationId="{00000000-0000-0000-0000-000000000000}"/>
          </ac:spMkLst>
        </pc:spChg>
        <pc:grpChg chg="del">
          <ac:chgData name="LOONWEE.21@ichat.sp.edu.sg" userId="ff5426c0-84ff-4715-914f-c265e2f1148e" providerId="ADAL" clId="{57630E03-9FA3-407C-9076-ED84AE298792}" dt="2022-12-01T13:01:31.326" v="472" actId="478"/>
          <ac:grpSpMkLst>
            <pc:docMk/>
            <pc:sldMk cId="0" sldId="263"/>
            <ac:grpSpMk id="544" creationId="{00000000-0000-0000-0000-000000000000}"/>
          </ac:grpSpMkLst>
        </pc:grpChg>
      </pc:sldChg>
      <pc:sldChg chg="addSp delSp modSp mod ord modNotes">
        <pc:chgData name="LOONWEE.21@ichat.sp.edu.sg" userId="ff5426c0-84ff-4715-914f-c265e2f1148e" providerId="ADAL" clId="{57630E03-9FA3-407C-9076-ED84AE298792}" dt="2022-12-01T12:50:16.953" v="401" actId="1076"/>
        <pc:sldMkLst>
          <pc:docMk/>
          <pc:sldMk cId="0" sldId="265"/>
        </pc:sldMkLst>
        <pc:spChg chg="add del mod">
          <ac:chgData name="LOONWEE.21@ichat.sp.edu.sg" userId="ff5426c0-84ff-4715-914f-c265e2f1148e" providerId="ADAL" clId="{57630E03-9FA3-407C-9076-ED84AE298792}" dt="2022-12-01T12:44:50.093" v="351" actId="478"/>
          <ac:spMkLst>
            <pc:docMk/>
            <pc:sldMk cId="0" sldId="265"/>
            <ac:spMk id="3" creationId="{E4E36456-DA5A-7A7F-2EB0-BE86BDC7FFB5}"/>
          </ac:spMkLst>
        </pc:spChg>
        <pc:spChg chg="add del mod">
          <ac:chgData name="LOONWEE.21@ichat.sp.edu.sg" userId="ff5426c0-84ff-4715-914f-c265e2f1148e" providerId="ADAL" clId="{57630E03-9FA3-407C-9076-ED84AE298792}" dt="2022-12-01T12:44:49.227" v="349" actId="478"/>
          <ac:spMkLst>
            <pc:docMk/>
            <pc:sldMk cId="0" sldId="265"/>
            <ac:spMk id="5" creationId="{AA9D5744-8BD7-442D-72CF-49526F8CE3D5}"/>
          </ac:spMkLst>
        </pc:spChg>
        <pc:spChg chg="add del mod">
          <ac:chgData name="LOONWEE.21@ichat.sp.edu.sg" userId="ff5426c0-84ff-4715-914f-c265e2f1148e" providerId="ADAL" clId="{57630E03-9FA3-407C-9076-ED84AE298792}" dt="2022-12-01T12:44:48.754" v="348" actId="478"/>
          <ac:spMkLst>
            <pc:docMk/>
            <pc:sldMk cId="0" sldId="265"/>
            <ac:spMk id="7" creationId="{9B5F36D2-D67C-7AD9-1F7D-3FF3F231CE6F}"/>
          </ac:spMkLst>
        </pc:spChg>
        <pc:spChg chg="add del mod">
          <ac:chgData name="LOONWEE.21@ichat.sp.edu.sg" userId="ff5426c0-84ff-4715-914f-c265e2f1148e" providerId="ADAL" clId="{57630E03-9FA3-407C-9076-ED84AE298792}" dt="2022-12-01T12:44:48.149" v="345" actId="478"/>
          <ac:spMkLst>
            <pc:docMk/>
            <pc:sldMk cId="0" sldId="265"/>
            <ac:spMk id="9" creationId="{6ACC7003-DBE1-08B4-5DDB-BB2575C8233E}"/>
          </ac:spMkLst>
        </pc:spChg>
        <pc:spChg chg="add del mod">
          <ac:chgData name="LOONWEE.21@ichat.sp.edu.sg" userId="ff5426c0-84ff-4715-914f-c265e2f1148e" providerId="ADAL" clId="{57630E03-9FA3-407C-9076-ED84AE298792}" dt="2022-12-01T12:44:59.126" v="356" actId="478"/>
          <ac:spMkLst>
            <pc:docMk/>
            <pc:sldMk cId="0" sldId="265"/>
            <ac:spMk id="11" creationId="{79FDFE4C-6C46-3887-F319-144B06808542}"/>
          </ac:spMkLst>
        </pc:spChg>
        <pc:spChg chg="add del mod">
          <ac:chgData name="LOONWEE.21@ichat.sp.edu.sg" userId="ff5426c0-84ff-4715-914f-c265e2f1148e" providerId="ADAL" clId="{57630E03-9FA3-407C-9076-ED84AE298792}" dt="2022-12-01T12:45:02.189" v="358" actId="478"/>
          <ac:spMkLst>
            <pc:docMk/>
            <pc:sldMk cId="0" sldId="265"/>
            <ac:spMk id="13" creationId="{4585923D-1DA5-9287-B429-78F65A240017}"/>
          </ac:spMkLst>
        </pc:spChg>
        <pc:spChg chg="add del mod">
          <ac:chgData name="LOONWEE.21@ichat.sp.edu.sg" userId="ff5426c0-84ff-4715-914f-c265e2f1148e" providerId="ADAL" clId="{57630E03-9FA3-407C-9076-ED84AE298792}" dt="2022-12-01T12:45:07.204" v="361" actId="478"/>
          <ac:spMkLst>
            <pc:docMk/>
            <pc:sldMk cId="0" sldId="265"/>
            <ac:spMk id="15" creationId="{311C4491-1D00-EF8D-D071-5D1884FEF704}"/>
          </ac:spMkLst>
        </pc:spChg>
        <pc:spChg chg="add del mod">
          <ac:chgData name="LOONWEE.21@ichat.sp.edu.sg" userId="ff5426c0-84ff-4715-914f-c265e2f1148e" providerId="ADAL" clId="{57630E03-9FA3-407C-9076-ED84AE298792}" dt="2022-12-01T12:45:09.715" v="363" actId="478"/>
          <ac:spMkLst>
            <pc:docMk/>
            <pc:sldMk cId="0" sldId="265"/>
            <ac:spMk id="17" creationId="{E39E1D76-DC60-33E8-7295-033F43CABC25}"/>
          </ac:spMkLst>
        </pc:spChg>
        <pc:spChg chg="add del mod">
          <ac:chgData name="LOONWEE.21@ichat.sp.edu.sg" userId="ff5426c0-84ff-4715-914f-c265e2f1148e" providerId="ADAL" clId="{57630E03-9FA3-407C-9076-ED84AE298792}" dt="2022-12-01T12:45:44.377" v="373" actId="478"/>
          <ac:spMkLst>
            <pc:docMk/>
            <pc:sldMk cId="0" sldId="265"/>
            <ac:spMk id="20" creationId="{AE90E81D-B100-53D4-ED83-9C76FBAA1589}"/>
          </ac:spMkLst>
        </pc:spChg>
        <pc:spChg chg="add del mod">
          <ac:chgData name="LOONWEE.21@ichat.sp.edu.sg" userId="ff5426c0-84ff-4715-914f-c265e2f1148e" providerId="ADAL" clId="{57630E03-9FA3-407C-9076-ED84AE298792}" dt="2022-12-01T12:45:43.418" v="372" actId="478"/>
          <ac:spMkLst>
            <pc:docMk/>
            <pc:sldMk cId="0" sldId="265"/>
            <ac:spMk id="22" creationId="{BD0F604F-4804-A943-DC4D-6C64FFD92544}"/>
          </ac:spMkLst>
        </pc:spChg>
        <pc:spChg chg="add del mod">
          <ac:chgData name="LOONWEE.21@ichat.sp.edu.sg" userId="ff5426c0-84ff-4715-914f-c265e2f1148e" providerId="ADAL" clId="{57630E03-9FA3-407C-9076-ED84AE298792}" dt="2022-12-01T12:49:32.928" v="383" actId="478"/>
          <ac:spMkLst>
            <pc:docMk/>
            <pc:sldMk cId="0" sldId="265"/>
            <ac:spMk id="24" creationId="{BC916397-FAF4-AD02-1AE7-F7E5D5B74E89}"/>
          </ac:spMkLst>
        </pc:spChg>
        <pc:spChg chg="add del mod">
          <ac:chgData name="LOONWEE.21@ichat.sp.edu.sg" userId="ff5426c0-84ff-4715-914f-c265e2f1148e" providerId="ADAL" clId="{57630E03-9FA3-407C-9076-ED84AE298792}" dt="2022-12-01T12:49:35.796" v="386" actId="478"/>
          <ac:spMkLst>
            <pc:docMk/>
            <pc:sldMk cId="0" sldId="265"/>
            <ac:spMk id="26" creationId="{FC293A1D-623C-76B1-98B9-BBA5ABA1210A}"/>
          </ac:spMkLst>
        </pc:spChg>
        <pc:spChg chg="mod">
          <ac:chgData name="LOONWEE.21@ichat.sp.edu.sg" userId="ff5426c0-84ff-4715-914f-c265e2f1148e" providerId="ADAL" clId="{57630E03-9FA3-407C-9076-ED84AE298792}" dt="2022-12-01T12:50:07.292" v="396" actId="1076"/>
          <ac:spMkLst>
            <pc:docMk/>
            <pc:sldMk cId="0" sldId="265"/>
            <ac:spMk id="623" creationId="{00000000-0000-0000-0000-000000000000}"/>
          </ac:spMkLst>
        </pc:spChg>
        <pc:spChg chg="del mod">
          <ac:chgData name="LOONWEE.21@ichat.sp.edu.sg" userId="ff5426c0-84ff-4715-914f-c265e2f1148e" providerId="ADAL" clId="{57630E03-9FA3-407C-9076-ED84AE298792}" dt="2022-12-01T12:49:31.681" v="382" actId="478"/>
          <ac:spMkLst>
            <pc:docMk/>
            <pc:sldMk cId="0" sldId="265"/>
            <ac:spMk id="624" creationId="{00000000-0000-0000-0000-000000000000}"/>
          </ac:spMkLst>
        </pc:spChg>
        <pc:spChg chg="del mod">
          <ac:chgData name="LOONWEE.21@ichat.sp.edu.sg" userId="ff5426c0-84ff-4715-914f-c265e2f1148e" providerId="ADAL" clId="{57630E03-9FA3-407C-9076-ED84AE298792}" dt="2022-12-01T12:49:34.229" v="385" actId="478"/>
          <ac:spMkLst>
            <pc:docMk/>
            <pc:sldMk cId="0" sldId="265"/>
            <ac:spMk id="625" creationId="{00000000-0000-0000-0000-000000000000}"/>
          </ac:spMkLst>
        </pc:spChg>
        <pc:spChg chg="del mod">
          <ac:chgData name="LOONWEE.21@ichat.sp.edu.sg" userId="ff5426c0-84ff-4715-914f-c265e2f1148e" providerId="ADAL" clId="{57630E03-9FA3-407C-9076-ED84AE298792}" dt="2022-12-01T12:45:39.315" v="370" actId="478"/>
          <ac:spMkLst>
            <pc:docMk/>
            <pc:sldMk cId="0" sldId="265"/>
            <ac:spMk id="626" creationId="{00000000-0000-0000-0000-000000000000}"/>
          </ac:spMkLst>
        </pc:spChg>
        <pc:spChg chg="add del">
          <ac:chgData name="LOONWEE.21@ichat.sp.edu.sg" userId="ff5426c0-84ff-4715-914f-c265e2f1148e" providerId="ADAL" clId="{57630E03-9FA3-407C-9076-ED84AE298792}" dt="2022-12-01T12:45:08.408" v="362" actId="478"/>
          <ac:spMkLst>
            <pc:docMk/>
            <pc:sldMk cId="0" sldId="265"/>
            <ac:spMk id="627" creationId="{00000000-0000-0000-0000-000000000000}"/>
          </ac:spMkLst>
        </pc:spChg>
        <pc:spChg chg="add del">
          <ac:chgData name="LOONWEE.21@ichat.sp.edu.sg" userId="ff5426c0-84ff-4715-914f-c265e2f1148e" providerId="ADAL" clId="{57630E03-9FA3-407C-9076-ED84AE298792}" dt="2022-12-01T12:45:00.453" v="357" actId="478"/>
          <ac:spMkLst>
            <pc:docMk/>
            <pc:sldMk cId="0" sldId="265"/>
            <ac:spMk id="628" creationId="{00000000-0000-0000-0000-000000000000}"/>
          </ac:spMkLst>
        </pc:spChg>
        <pc:spChg chg="add del mod">
          <ac:chgData name="LOONWEE.21@ichat.sp.edu.sg" userId="ff5426c0-84ff-4715-914f-c265e2f1148e" providerId="ADAL" clId="{57630E03-9FA3-407C-9076-ED84AE298792}" dt="2022-12-01T12:45:04.488" v="360" actId="478"/>
          <ac:spMkLst>
            <pc:docMk/>
            <pc:sldMk cId="0" sldId="265"/>
            <ac:spMk id="629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2:45:40.487" v="371" actId="478"/>
          <ac:spMkLst>
            <pc:docMk/>
            <pc:sldMk cId="0" sldId="265"/>
            <ac:spMk id="630" creationId="{00000000-0000-0000-0000-000000000000}"/>
          </ac:spMkLst>
        </pc:spChg>
        <pc:spChg chg="add del">
          <ac:chgData name="LOONWEE.21@ichat.sp.edu.sg" userId="ff5426c0-84ff-4715-914f-c265e2f1148e" providerId="ADAL" clId="{57630E03-9FA3-407C-9076-ED84AE298792}" dt="2022-12-01T12:44:56.570" v="355" actId="478"/>
          <ac:spMkLst>
            <pc:docMk/>
            <pc:sldMk cId="0" sldId="265"/>
            <ac:spMk id="631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2:49:29.990" v="381" actId="478"/>
          <ac:spMkLst>
            <pc:docMk/>
            <pc:sldMk cId="0" sldId="265"/>
            <ac:spMk id="632" creationId="{00000000-0000-0000-0000-000000000000}"/>
          </ac:spMkLst>
        </pc:spChg>
        <pc:spChg chg="add del">
          <ac:chgData name="LOONWEE.21@ichat.sp.edu.sg" userId="ff5426c0-84ff-4715-914f-c265e2f1148e" providerId="ADAL" clId="{57630E03-9FA3-407C-9076-ED84AE298792}" dt="2022-12-01T12:45:45.461" v="374" actId="478"/>
          <ac:spMkLst>
            <pc:docMk/>
            <pc:sldMk cId="0" sldId="265"/>
            <ac:spMk id="633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2:45:37.832" v="368" actId="478"/>
          <ac:spMkLst>
            <pc:docMk/>
            <pc:sldMk cId="0" sldId="265"/>
            <ac:spMk id="634" creationId="{00000000-0000-0000-0000-000000000000}"/>
          </ac:spMkLst>
        </pc:spChg>
        <pc:spChg chg="add del mod">
          <ac:chgData name="LOONWEE.21@ichat.sp.edu.sg" userId="ff5426c0-84ff-4715-914f-c265e2f1148e" providerId="ADAL" clId="{57630E03-9FA3-407C-9076-ED84AE298792}" dt="2022-12-01T12:45:31.787" v="366" actId="164"/>
          <ac:spMkLst>
            <pc:docMk/>
            <pc:sldMk cId="0" sldId="265"/>
            <ac:spMk id="635" creationId="{00000000-0000-0000-0000-000000000000}"/>
          </ac:spMkLst>
        </pc:spChg>
        <pc:spChg chg="mod">
          <ac:chgData name="LOONWEE.21@ichat.sp.edu.sg" userId="ff5426c0-84ff-4715-914f-c265e2f1148e" providerId="ADAL" clId="{57630E03-9FA3-407C-9076-ED84AE298792}" dt="2022-12-01T12:45:31.787" v="366" actId="164"/>
          <ac:spMkLst>
            <pc:docMk/>
            <pc:sldMk cId="0" sldId="265"/>
            <ac:spMk id="636" creationId="{00000000-0000-0000-0000-000000000000}"/>
          </ac:spMkLst>
        </pc:spChg>
        <pc:spChg chg="del">
          <ac:chgData name="LOONWEE.21@ichat.sp.edu.sg" userId="ff5426c0-84ff-4715-914f-c265e2f1148e" providerId="ADAL" clId="{57630E03-9FA3-407C-9076-ED84AE298792}" dt="2022-12-01T12:45:37.832" v="368" actId="478"/>
          <ac:spMkLst>
            <pc:docMk/>
            <pc:sldMk cId="0" sldId="265"/>
            <ac:spMk id="638" creationId="{00000000-0000-0000-0000-000000000000}"/>
          </ac:spMkLst>
        </pc:spChg>
        <pc:grpChg chg="add del mod">
          <ac:chgData name="LOONWEE.21@ichat.sp.edu.sg" userId="ff5426c0-84ff-4715-914f-c265e2f1148e" providerId="ADAL" clId="{57630E03-9FA3-407C-9076-ED84AE298792}" dt="2022-12-01T12:49:51.361" v="393" actId="478"/>
          <ac:grpSpMkLst>
            <pc:docMk/>
            <pc:sldMk cId="0" sldId="265"/>
            <ac:grpSpMk id="18" creationId="{823A51A7-4165-8B61-3211-C6810BCDEEEB}"/>
          </ac:grpSpMkLst>
        </pc:grpChg>
        <pc:grpChg chg="del mod">
          <ac:chgData name="LOONWEE.21@ichat.sp.edu.sg" userId="ff5426c0-84ff-4715-914f-c265e2f1148e" providerId="ADAL" clId="{57630E03-9FA3-407C-9076-ED84AE298792}" dt="2022-12-01T12:49:28.841" v="380" actId="478"/>
          <ac:grpSpMkLst>
            <pc:docMk/>
            <pc:sldMk cId="0" sldId="265"/>
            <ac:grpSpMk id="639" creationId="{00000000-0000-0000-0000-000000000000}"/>
          </ac:grpSpMkLst>
        </pc:grpChg>
        <pc:picChg chg="add mod">
          <ac:chgData name="LOONWEE.21@ichat.sp.edu.sg" userId="ff5426c0-84ff-4715-914f-c265e2f1148e" providerId="ADAL" clId="{57630E03-9FA3-407C-9076-ED84AE298792}" dt="2022-12-01T12:50:16.953" v="401" actId="1076"/>
          <ac:picMkLst>
            <pc:docMk/>
            <pc:sldMk cId="0" sldId="265"/>
            <ac:picMk id="27" creationId="{139EF6B2-C5FA-A027-6C42-AF5AA26E2A93}"/>
          </ac:picMkLst>
        </pc:picChg>
      </pc:sldChg>
      <pc:sldChg chg="del">
        <pc:chgData name="LOONWEE.21@ichat.sp.edu.sg" userId="ff5426c0-84ff-4715-914f-c265e2f1148e" providerId="ADAL" clId="{57630E03-9FA3-407C-9076-ED84AE298792}" dt="2022-12-01T16:16:47.736" v="2216" actId="47"/>
        <pc:sldMkLst>
          <pc:docMk/>
          <pc:sldMk cId="0" sldId="266"/>
        </pc:sldMkLst>
      </pc:sldChg>
      <pc:sldChg chg="del">
        <pc:chgData name="LOONWEE.21@ichat.sp.edu.sg" userId="ff5426c0-84ff-4715-914f-c265e2f1148e" providerId="ADAL" clId="{57630E03-9FA3-407C-9076-ED84AE298792}" dt="2022-12-01T16:16:48.240" v="2217" actId="47"/>
        <pc:sldMkLst>
          <pc:docMk/>
          <pc:sldMk cId="0" sldId="267"/>
        </pc:sldMkLst>
      </pc:sldChg>
      <pc:sldChg chg="del">
        <pc:chgData name="LOONWEE.21@ichat.sp.edu.sg" userId="ff5426c0-84ff-4715-914f-c265e2f1148e" providerId="ADAL" clId="{57630E03-9FA3-407C-9076-ED84AE298792}" dt="2022-12-01T16:16:48.639" v="2218" actId="47"/>
        <pc:sldMkLst>
          <pc:docMk/>
          <pc:sldMk cId="0" sldId="268"/>
        </pc:sldMkLst>
      </pc:sldChg>
      <pc:sldChg chg="del">
        <pc:chgData name="LOONWEE.21@ichat.sp.edu.sg" userId="ff5426c0-84ff-4715-914f-c265e2f1148e" providerId="ADAL" clId="{57630E03-9FA3-407C-9076-ED84AE298792}" dt="2022-12-01T16:16:49.136" v="2219" actId="47"/>
        <pc:sldMkLst>
          <pc:docMk/>
          <pc:sldMk cId="0" sldId="269"/>
        </pc:sldMkLst>
      </pc:sldChg>
      <pc:sldChg chg="del">
        <pc:chgData name="LOONWEE.21@ichat.sp.edu.sg" userId="ff5426c0-84ff-4715-914f-c265e2f1148e" providerId="ADAL" clId="{57630E03-9FA3-407C-9076-ED84AE298792}" dt="2022-12-01T16:16:49.652" v="2220" actId="47"/>
        <pc:sldMkLst>
          <pc:docMk/>
          <pc:sldMk cId="0" sldId="270"/>
        </pc:sldMkLst>
      </pc:sldChg>
      <pc:sldChg chg="del">
        <pc:chgData name="LOONWEE.21@ichat.sp.edu.sg" userId="ff5426c0-84ff-4715-914f-c265e2f1148e" providerId="ADAL" clId="{57630E03-9FA3-407C-9076-ED84AE298792}" dt="2022-12-01T16:16:50.140" v="2221" actId="47"/>
        <pc:sldMkLst>
          <pc:docMk/>
          <pc:sldMk cId="0" sldId="271"/>
        </pc:sldMkLst>
      </pc:sldChg>
      <pc:sldChg chg="del">
        <pc:chgData name="LOONWEE.21@ichat.sp.edu.sg" userId="ff5426c0-84ff-4715-914f-c265e2f1148e" providerId="ADAL" clId="{57630E03-9FA3-407C-9076-ED84AE298792}" dt="2022-12-01T16:16:50.867" v="2222" actId="47"/>
        <pc:sldMkLst>
          <pc:docMk/>
          <pc:sldMk cId="0" sldId="272"/>
        </pc:sldMkLst>
      </pc:sldChg>
      <pc:sldChg chg="del">
        <pc:chgData name="LOONWEE.21@ichat.sp.edu.sg" userId="ff5426c0-84ff-4715-914f-c265e2f1148e" providerId="ADAL" clId="{57630E03-9FA3-407C-9076-ED84AE298792}" dt="2022-12-01T16:16:51.328" v="2223" actId="47"/>
        <pc:sldMkLst>
          <pc:docMk/>
          <pc:sldMk cId="0" sldId="273"/>
        </pc:sldMkLst>
      </pc:sldChg>
      <pc:sldChg chg="modSp del mod ord">
        <pc:chgData name="LOONWEE.21@ichat.sp.edu.sg" userId="ff5426c0-84ff-4715-914f-c265e2f1148e" providerId="ADAL" clId="{57630E03-9FA3-407C-9076-ED84AE298792}" dt="2022-12-01T16:16:46.732" v="2214" actId="47"/>
        <pc:sldMkLst>
          <pc:docMk/>
          <pc:sldMk cId="0" sldId="274"/>
        </pc:sldMkLst>
        <pc:spChg chg="mod">
          <ac:chgData name="LOONWEE.21@ichat.sp.edu.sg" userId="ff5426c0-84ff-4715-914f-c265e2f1148e" providerId="ADAL" clId="{57630E03-9FA3-407C-9076-ED84AE298792}" dt="2022-12-01T12:53:37.657" v="429" actId="20577"/>
          <ac:spMkLst>
            <pc:docMk/>
            <pc:sldMk cId="0" sldId="274"/>
            <ac:spMk id="873" creationId="{00000000-0000-0000-0000-000000000000}"/>
          </ac:spMkLst>
        </pc:spChg>
      </pc:sldChg>
      <pc:sldChg chg="del">
        <pc:chgData name="LOONWEE.21@ichat.sp.edu.sg" userId="ff5426c0-84ff-4715-914f-c265e2f1148e" providerId="ADAL" clId="{57630E03-9FA3-407C-9076-ED84AE298792}" dt="2022-12-01T16:16:51.687" v="2224" actId="47"/>
        <pc:sldMkLst>
          <pc:docMk/>
          <pc:sldMk cId="0" sldId="275"/>
        </pc:sldMkLst>
      </pc:sldChg>
      <pc:sldChg chg="del">
        <pc:chgData name="LOONWEE.21@ichat.sp.edu.sg" userId="ff5426c0-84ff-4715-914f-c265e2f1148e" providerId="ADAL" clId="{57630E03-9FA3-407C-9076-ED84AE298792}" dt="2022-12-01T16:16:52.180" v="2225" actId="47"/>
        <pc:sldMkLst>
          <pc:docMk/>
          <pc:sldMk cId="0" sldId="276"/>
        </pc:sldMkLst>
      </pc:sldChg>
      <pc:sldChg chg="del">
        <pc:chgData name="LOONWEE.21@ichat.sp.edu.sg" userId="ff5426c0-84ff-4715-914f-c265e2f1148e" providerId="ADAL" clId="{57630E03-9FA3-407C-9076-ED84AE298792}" dt="2022-12-01T16:16:52.615" v="2226" actId="47"/>
        <pc:sldMkLst>
          <pc:docMk/>
          <pc:sldMk cId="0" sldId="277"/>
        </pc:sldMkLst>
      </pc:sldChg>
      <pc:sldChg chg="del">
        <pc:chgData name="LOONWEE.21@ichat.sp.edu.sg" userId="ff5426c0-84ff-4715-914f-c265e2f1148e" providerId="ADAL" clId="{57630E03-9FA3-407C-9076-ED84AE298792}" dt="2022-12-01T16:16:53.169" v="2227" actId="47"/>
        <pc:sldMkLst>
          <pc:docMk/>
          <pc:sldMk cId="0" sldId="278"/>
        </pc:sldMkLst>
      </pc:sldChg>
      <pc:sldChg chg="del">
        <pc:chgData name="LOONWEE.21@ichat.sp.edu.sg" userId="ff5426c0-84ff-4715-914f-c265e2f1148e" providerId="ADAL" clId="{57630E03-9FA3-407C-9076-ED84AE298792}" dt="2022-12-01T16:16:53.727" v="2228" actId="47"/>
        <pc:sldMkLst>
          <pc:docMk/>
          <pc:sldMk cId="0" sldId="279"/>
        </pc:sldMkLst>
      </pc:sldChg>
      <pc:sldChg chg="del">
        <pc:chgData name="LOONWEE.21@ichat.sp.edu.sg" userId="ff5426c0-84ff-4715-914f-c265e2f1148e" providerId="ADAL" clId="{57630E03-9FA3-407C-9076-ED84AE298792}" dt="2022-12-01T16:16:54.162" v="2229" actId="47"/>
        <pc:sldMkLst>
          <pc:docMk/>
          <pc:sldMk cId="0" sldId="280"/>
        </pc:sldMkLst>
      </pc:sldChg>
      <pc:sldChg chg="del">
        <pc:chgData name="LOONWEE.21@ichat.sp.edu.sg" userId="ff5426c0-84ff-4715-914f-c265e2f1148e" providerId="ADAL" clId="{57630E03-9FA3-407C-9076-ED84AE298792}" dt="2022-12-01T16:16:54.611" v="2230" actId="47"/>
        <pc:sldMkLst>
          <pc:docMk/>
          <pc:sldMk cId="0" sldId="281"/>
        </pc:sldMkLst>
      </pc:sldChg>
      <pc:sldChg chg="del">
        <pc:chgData name="LOONWEE.21@ichat.sp.edu.sg" userId="ff5426c0-84ff-4715-914f-c265e2f1148e" providerId="ADAL" clId="{57630E03-9FA3-407C-9076-ED84AE298792}" dt="2022-12-01T16:16:55.492" v="2231" actId="47"/>
        <pc:sldMkLst>
          <pc:docMk/>
          <pc:sldMk cId="0" sldId="282"/>
        </pc:sldMkLst>
      </pc:sldChg>
      <pc:sldChg chg="add del">
        <pc:chgData name="LOONWEE.21@ichat.sp.edu.sg" userId="ff5426c0-84ff-4715-914f-c265e2f1148e" providerId="ADAL" clId="{57630E03-9FA3-407C-9076-ED84AE298792}" dt="2022-12-01T16:17:10.278" v="2234" actId="47"/>
        <pc:sldMkLst>
          <pc:docMk/>
          <pc:sldMk cId="0" sldId="283"/>
        </pc:sldMkLst>
      </pc:sldChg>
      <pc:sldChg chg="del">
        <pc:chgData name="LOONWEE.21@ichat.sp.edu.sg" userId="ff5426c0-84ff-4715-914f-c265e2f1148e" providerId="ADAL" clId="{57630E03-9FA3-407C-9076-ED84AE298792}" dt="2022-12-01T16:17:10.624" v="2235" actId="47"/>
        <pc:sldMkLst>
          <pc:docMk/>
          <pc:sldMk cId="0" sldId="284"/>
        </pc:sldMkLst>
      </pc:sldChg>
      <pc:sldChg chg="del">
        <pc:chgData name="LOONWEE.21@ichat.sp.edu.sg" userId="ff5426c0-84ff-4715-914f-c265e2f1148e" providerId="ADAL" clId="{57630E03-9FA3-407C-9076-ED84AE298792}" dt="2022-12-01T16:17:12.626" v="2236" actId="47"/>
        <pc:sldMkLst>
          <pc:docMk/>
          <pc:sldMk cId="0" sldId="285"/>
        </pc:sldMkLst>
      </pc:sldChg>
      <pc:sldChg chg="del">
        <pc:chgData name="LOONWEE.21@ichat.sp.edu.sg" userId="ff5426c0-84ff-4715-914f-c265e2f1148e" providerId="ADAL" clId="{57630E03-9FA3-407C-9076-ED84AE298792}" dt="2022-12-01T16:17:14.137" v="2237" actId="47"/>
        <pc:sldMkLst>
          <pc:docMk/>
          <pc:sldMk cId="0" sldId="286"/>
        </pc:sldMkLst>
      </pc:sldChg>
      <pc:sldChg chg="del">
        <pc:chgData name="LOONWEE.21@ichat.sp.edu.sg" userId="ff5426c0-84ff-4715-914f-c265e2f1148e" providerId="ADAL" clId="{57630E03-9FA3-407C-9076-ED84AE298792}" dt="2022-12-01T16:17:15.864" v="2238" actId="47"/>
        <pc:sldMkLst>
          <pc:docMk/>
          <pc:sldMk cId="0" sldId="287"/>
        </pc:sldMkLst>
      </pc:sldChg>
      <pc:sldChg chg="del">
        <pc:chgData name="LOONWEE.21@ichat.sp.edu.sg" userId="ff5426c0-84ff-4715-914f-c265e2f1148e" providerId="ADAL" clId="{57630E03-9FA3-407C-9076-ED84AE298792}" dt="2022-12-01T16:17:16.461" v="2239" actId="47"/>
        <pc:sldMkLst>
          <pc:docMk/>
          <pc:sldMk cId="0" sldId="288"/>
        </pc:sldMkLst>
      </pc:sldChg>
      <pc:sldChg chg="del">
        <pc:chgData name="LOONWEE.21@ichat.sp.edu.sg" userId="ff5426c0-84ff-4715-914f-c265e2f1148e" providerId="ADAL" clId="{57630E03-9FA3-407C-9076-ED84AE298792}" dt="2022-12-01T16:17:18.338" v="2240" actId="47"/>
        <pc:sldMkLst>
          <pc:docMk/>
          <pc:sldMk cId="0" sldId="289"/>
        </pc:sldMkLst>
      </pc:sldChg>
      <pc:sldChg chg="del">
        <pc:chgData name="LOONWEE.21@ichat.sp.edu.sg" userId="ff5426c0-84ff-4715-914f-c265e2f1148e" providerId="ADAL" clId="{57630E03-9FA3-407C-9076-ED84AE298792}" dt="2022-12-01T16:17:19.182" v="2241" actId="47"/>
        <pc:sldMkLst>
          <pc:docMk/>
          <pc:sldMk cId="0" sldId="290"/>
        </pc:sldMkLst>
      </pc:sldChg>
      <pc:sldChg chg="del">
        <pc:chgData name="LOONWEE.21@ichat.sp.edu.sg" userId="ff5426c0-84ff-4715-914f-c265e2f1148e" providerId="ADAL" clId="{57630E03-9FA3-407C-9076-ED84AE298792}" dt="2022-12-01T16:17:19.763" v="2242" actId="47"/>
        <pc:sldMkLst>
          <pc:docMk/>
          <pc:sldMk cId="0" sldId="291"/>
        </pc:sldMkLst>
      </pc:sldChg>
      <pc:sldChg chg="del">
        <pc:chgData name="LOONWEE.21@ichat.sp.edu.sg" userId="ff5426c0-84ff-4715-914f-c265e2f1148e" providerId="ADAL" clId="{57630E03-9FA3-407C-9076-ED84AE298792}" dt="2022-12-01T16:17:20.329" v="2243" actId="47"/>
        <pc:sldMkLst>
          <pc:docMk/>
          <pc:sldMk cId="0" sldId="292"/>
        </pc:sldMkLst>
      </pc:sldChg>
      <pc:sldChg chg="del">
        <pc:chgData name="LOONWEE.21@ichat.sp.edu.sg" userId="ff5426c0-84ff-4715-914f-c265e2f1148e" providerId="ADAL" clId="{57630E03-9FA3-407C-9076-ED84AE298792}" dt="2022-12-01T16:17:20.898" v="2244" actId="47"/>
        <pc:sldMkLst>
          <pc:docMk/>
          <pc:sldMk cId="0" sldId="293"/>
        </pc:sldMkLst>
      </pc:sldChg>
      <pc:sldChg chg="del">
        <pc:chgData name="LOONWEE.21@ichat.sp.edu.sg" userId="ff5426c0-84ff-4715-914f-c265e2f1148e" providerId="ADAL" clId="{57630E03-9FA3-407C-9076-ED84AE298792}" dt="2022-12-01T16:17:21.437" v="2245" actId="47"/>
        <pc:sldMkLst>
          <pc:docMk/>
          <pc:sldMk cId="0" sldId="294"/>
        </pc:sldMkLst>
      </pc:sldChg>
      <pc:sldChg chg="del">
        <pc:chgData name="LOONWEE.21@ichat.sp.edu.sg" userId="ff5426c0-84ff-4715-914f-c265e2f1148e" providerId="ADAL" clId="{57630E03-9FA3-407C-9076-ED84AE298792}" dt="2022-12-01T16:17:21.894" v="2246" actId="47"/>
        <pc:sldMkLst>
          <pc:docMk/>
          <pc:sldMk cId="0" sldId="295"/>
        </pc:sldMkLst>
      </pc:sldChg>
      <pc:sldChg chg="del">
        <pc:chgData name="LOONWEE.21@ichat.sp.edu.sg" userId="ff5426c0-84ff-4715-914f-c265e2f1148e" providerId="ADAL" clId="{57630E03-9FA3-407C-9076-ED84AE298792}" dt="2022-12-01T16:17:22.398" v="2247" actId="47"/>
        <pc:sldMkLst>
          <pc:docMk/>
          <pc:sldMk cId="0" sldId="296"/>
        </pc:sldMkLst>
      </pc:sldChg>
      <pc:sldChg chg="del">
        <pc:chgData name="LOONWEE.21@ichat.sp.edu.sg" userId="ff5426c0-84ff-4715-914f-c265e2f1148e" providerId="ADAL" clId="{57630E03-9FA3-407C-9076-ED84AE298792}" dt="2022-12-01T16:17:23.187" v="2248" actId="47"/>
        <pc:sldMkLst>
          <pc:docMk/>
          <pc:sldMk cId="0" sldId="297"/>
        </pc:sldMkLst>
      </pc:sldChg>
      <pc:sldChg chg="del">
        <pc:chgData name="LOONWEE.21@ichat.sp.edu.sg" userId="ff5426c0-84ff-4715-914f-c265e2f1148e" providerId="ADAL" clId="{57630E03-9FA3-407C-9076-ED84AE298792}" dt="2022-12-01T16:17:23.990" v="2249" actId="47"/>
        <pc:sldMkLst>
          <pc:docMk/>
          <pc:sldMk cId="0" sldId="298"/>
        </pc:sldMkLst>
      </pc:sldChg>
      <pc:sldChg chg="del">
        <pc:chgData name="LOONWEE.21@ichat.sp.edu.sg" userId="ff5426c0-84ff-4715-914f-c265e2f1148e" providerId="ADAL" clId="{57630E03-9FA3-407C-9076-ED84AE298792}" dt="2022-12-01T16:17:25.251" v="2250" actId="47"/>
        <pc:sldMkLst>
          <pc:docMk/>
          <pc:sldMk cId="0" sldId="299"/>
        </pc:sldMkLst>
      </pc:sldChg>
      <pc:sldChg chg="modSp add mod ord">
        <pc:chgData name="LOONWEE.21@ichat.sp.edu.sg" userId="ff5426c0-84ff-4715-914f-c265e2f1148e" providerId="ADAL" clId="{57630E03-9FA3-407C-9076-ED84AE298792}" dt="2022-12-01T13:24:23.194" v="935" actId="20577"/>
        <pc:sldMkLst>
          <pc:docMk/>
          <pc:sldMk cId="3114486625" sldId="300"/>
        </pc:sldMkLst>
        <pc:spChg chg="mod">
          <ac:chgData name="LOONWEE.21@ichat.sp.edu.sg" userId="ff5426c0-84ff-4715-914f-c265e2f1148e" providerId="ADAL" clId="{57630E03-9FA3-407C-9076-ED84AE298792}" dt="2022-12-01T13:24:23.194" v="935" actId="20577"/>
          <ac:spMkLst>
            <pc:docMk/>
            <pc:sldMk cId="3114486625" sldId="300"/>
            <ac:spMk id="4" creationId="{5532F4D5-E92C-09A1-20CF-54C30ACBF1FD}"/>
          </ac:spMkLst>
        </pc:spChg>
        <pc:spChg chg="mod">
          <ac:chgData name="LOONWEE.21@ichat.sp.edu.sg" userId="ff5426c0-84ff-4715-914f-c265e2f1148e" providerId="ADAL" clId="{57630E03-9FA3-407C-9076-ED84AE298792}" dt="2022-12-01T13:24:07.635" v="917" actId="20577"/>
          <ac:spMkLst>
            <pc:docMk/>
            <pc:sldMk cId="3114486625" sldId="300"/>
            <ac:spMk id="443" creationId="{00000000-0000-0000-0000-000000000000}"/>
          </ac:spMkLst>
        </pc:spChg>
      </pc:sldChg>
      <pc:sldChg chg="add">
        <pc:chgData name="LOONWEE.21@ichat.sp.edu.sg" userId="ff5426c0-84ff-4715-914f-c265e2f1148e" providerId="ADAL" clId="{57630E03-9FA3-407C-9076-ED84AE298792}" dt="2022-12-01T13:24:18.728" v="918" actId="2890"/>
        <pc:sldMkLst>
          <pc:docMk/>
          <pc:sldMk cId="3608031579" sldId="301"/>
        </pc:sldMkLst>
      </pc:sldChg>
      <pc:sldChg chg="addSp delSp modSp add mod">
        <pc:chgData name="LOONWEE.21@ichat.sp.edu.sg" userId="ff5426c0-84ff-4715-914f-c265e2f1148e" providerId="ADAL" clId="{57630E03-9FA3-407C-9076-ED84AE298792}" dt="2022-12-01T13:34:01.053" v="1627" actId="1076"/>
        <pc:sldMkLst>
          <pc:docMk/>
          <pc:sldMk cId="1117458404" sldId="302"/>
        </pc:sldMkLst>
        <pc:spChg chg="add mod">
          <ac:chgData name="LOONWEE.21@ichat.sp.edu.sg" userId="ff5426c0-84ff-4715-914f-c265e2f1148e" providerId="ADAL" clId="{57630E03-9FA3-407C-9076-ED84AE298792}" dt="2022-12-01T13:34:01.053" v="1627" actId="1076"/>
          <ac:spMkLst>
            <pc:docMk/>
            <pc:sldMk cId="1117458404" sldId="302"/>
            <ac:spMk id="2" creationId="{963FE36F-BCA2-78CC-B11F-1DBC5DEEAD03}"/>
          </ac:spMkLst>
        </pc:spChg>
        <pc:spChg chg="mod">
          <ac:chgData name="LOONWEE.21@ichat.sp.edu.sg" userId="ff5426c0-84ff-4715-914f-c265e2f1148e" providerId="ADAL" clId="{57630E03-9FA3-407C-9076-ED84AE298792}" dt="2022-12-01T13:25:11.563" v="987" actId="20577"/>
          <ac:spMkLst>
            <pc:docMk/>
            <pc:sldMk cId="1117458404" sldId="302"/>
            <ac:spMk id="3" creationId="{56D6BC5E-2F47-96F7-05F4-41725737C27E}"/>
          </ac:spMkLst>
        </pc:spChg>
        <pc:spChg chg="del">
          <ac:chgData name="LOONWEE.21@ichat.sp.edu.sg" userId="ff5426c0-84ff-4715-914f-c265e2f1148e" providerId="ADAL" clId="{57630E03-9FA3-407C-9076-ED84AE298792}" dt="2022-12-01T13:24:58.428" v="966" actId="478"/>
          <ac:spMkLst>
            <pc:docMk/>
            <pc:sldMk cId="1117458404" sldId="302"/>
            <ac:spMk id="9" creationId="{6589E6D1-5F6C-DC03-1CD5-63E9DE230DE8}"/>
          </ac:spMkLst>
        </pc:spChg>
        <pc:spChg chg="del">
          <ac:chgData name="LOONWEE.21@ichat.sp.edu.sg" userId="ff5426c0-84ff-4715-914f-c265e2f1148e" providerId="ADAL" clId="{57630E03-9FA3-407C-9076-ED84AE298792}" dt="2022-12-01T13:24:57.190" v="965" actId="478"/>
          <ac:spMkLst>
            <pc:docMk/>
            <pc:sldMk cId="1117458404" sldId="302"/>
            <ac:spMk id="10" creationId="{8E48BD6A-9CE8-1EEF-C9BB-BE819F50C957}"/>
          </ac:spMkLst>
        </pc:spChg>
        <pc:picChg chg="del">
          <ac:chgData name="LOONWEE.21@ichat.sp.edu.sg" userId="ff5426c0-84ff-4715-914f-c265e2f1148e" providerId="ADAL" clId="{57630E03-9FA3-407C-9076-ED84AE298792}" dt="2022-12-01T13:24:48.140" v="937" actId="478"/>
          <ac:picMkLst>
            <pc:docMk/>
            <pc:sldMk cId="1117458404" sldId="302"/>
            <ac:picMk id="5" creationId="{7389D5E0-9C09-2241-1EBB-CD3C40ED655E}"/>
          </ac:picMkLst>
        </pc:picChg>
      </pc:sldChg>
      <pc:sldChg chg="addSp modSp add mod">
        <pc:chgData name="LOONWEE.21@ichat.sp.edu.sg" userId="ff5426c0-84ff-4715-914f-c265e2f1148e" providerId="ADAL" clId="{57630E03-9FA3-407C-9076-ED84AE298792}" dt="2022-12-01T13:38:01.066" v="1690" actId="1076"/>
        <pc:sldMkLst>
          <pc:docMk/>
          <pc:sldMk cId="3533854592" sldId="303"/>
        </pc:sldMkLst>
        <pc:spChg chg="mod">
          <ac:chgData name="LOONWEE.21@ichat.sp.edu.sg" userId="ff5426c0-84ff-4715-914f-c265e2f1148e" providerId="ADAL" clId="{57630E03-9FA3-407C-9076-ED84AE298792}" dt="2022-12-01T13:38:01.066" v="1690" actId="1076"/>
          <ac:spMkLst>
            <pc:docMk/>
            <pc:sldMk cId="3533854592" sldId="303"/>
            <ac:spMk id="2" creationId="{963FE36F-BCA2-78CC-B11F-1DBC5DEEAD03}"/>
          </ac:spMkLst>
        </pc:spChg>
        <pc:spChg chg="mod">
          <ac:chgData name="LOONWEE.21@ichat.sp.edu.sg" userId="ff5426c0-84ff-4715-914f-c265e2f1148e" providerId="ADAL" clId="{57630E03-9FA3-407C-9076-ED84AE298792}" dt="2022-12-01T13:36:03.168" v="1656" actId="1076"/>
          <ac:spMkLst>
            <pc:docMk/>
            <pc:sldMk cId="3533854592" sldId="303"/>
            <ac:spMk id="3" creationId="{56D6BC5E-2F47-96F7-05F4-41725737C27E}"/>
          </ac:spMkLst>
        </pc:spChg>
        <pc:picChg chg="add mod">
          <ac:chgData name="LOONWEE.21@ichat.sp.edu.sg" userId="ff5426c0-84ff-4715-914f-c265e2f1148e" providerId="ADAL" clId="{57630E03-9FA3-407C-9076-ED84AE298792}" dt="2022-12-01T13:37:52.040" v="1688" actId="1076"/>
          <ac:picMkLst>
            <pc:docMk/>
            <pc:sldMk cId="3533854592" sldId="303"/>
            <ac:picMk id="5" creationId="{F1511834-3CB4-1804-D2BF-76FF5A19DD5D}"/>
          </ac:picMkLst>
        </pc:picChg>
        <pc:picChg chg="add mod">
          <ac:chgData name="LOONWEE.21@ichat.sp.edu.sg" userId="ff5426c0-84ff-4715-914f-c265e2f1148e" providerId="ADAL" clId="{57630E03-9FA3-407C-9076-ED84AE298792}" dt="2022-12-01T13:37:53.642" v="1689" actId="1076"/>
          <ac:picMkLst>
            <pc:docMk/>
            <pc:sldMk cId="3533854592" sldId="303"/>
            <ac:picMk id="7" creationId="{E6840BC6-157B-9604-81E6-EE321A8C59F8}"/>
          </ac:picMkLst>
        </pc:picChg>
      </pc:sldChg>
      <pc:sldChg chg="modSp add mod">
        <pc:chgData name="LOONWEE.21@ichat.sp.edu.sg" userId="ff5426c0-84ff-4715-914f-c265e2f1148e" providerId="ADAL" clId="{57630E03-9FA3-407C-9076-ED84AE298792}" dt="2022-12-01T14:26:49.632" v="1692" actId="20577"/>
        <pc:sldMkLst>
          <pc:docMk/>
          <pc:sldMk cId="2381220665" sldId="308"/>
        </pc:sldMkLst>
        <pc:spChg chg="mod">
          <ac:chgData name="LOONWEE.21@ichat.sp.edu.sg" userId="ff5426c0-84ff-4715-914f-c265e2f1148e" providerId="ADAL" clId="{57630E03-9FA3-407C-9076-ED84AE298792}" dt="2022-12-01T14:26:49.632" v="1692" actId="20577"/>
          <ac:spMkLst>
            <pc:docMk/>
            <pc:sldMk cId="2381220665" sldId="308"/>
            <ac:spMk id="3" creationId="{56D6BC5E-2F47-96F7-05F4-41725737C27E}"/>
          </ac:spMkLst>
        </pc:spChg>
      </pc:sldChg>
      <pc:sldChg chg="addSp delSp modSp add mod">
        <pc:chgData name="LOONWEE.21@ichat.sp.edu.sg" userId="ff5426c0-84ff-4715-914f-c265e2f1148e" providerId="ADAL" clId="{57630E03-9FA3-407C-9076-ED84AE298792}" dt="2022-12-01T16:37:19.550" v="3184" actId="2711"/>
        <pc:sldMkLst>
          <pc:docMk/>
          <pc:sldMk cId="1704847932" sldId="309"/>
        </pc:sldMkLst>
        <pc:spChg chg="mod">
          <ac:chgData name="LOONWEE.21@ichat.sp.edu.sg" userId="ff5426c0-84ff-4715-914f-c265e2f1148e" providerId="ADAL" clId="{57630E03-9FA3-407C-9076-ED84AE298792}" dt="2022-12-01T14:27:19.844" v="1748" actId="20577"/>
          <ac:spMkLst>
            <pc:docMk/>
            <pc:sldMk cId="1704847932" sldId="309"/>
            <ac:spMk id="3" creationId="{56D6BC5E-2F47-96F7-05F4-41725737C27E}"/>
          </ac:spMkLst>
        </pc:spChg>
        <pc:spChg chg="add mod">
          <ac:chgData name="LOONWEE.21@ichat.sp.edu.sg" userId="ff5426c0-84ff-4715-914f-c265e2f1148e" providerId="ADAL" clId="{57630E03-9FA3-407C-9076-ED84AE298792}" dt="2022-12-01T16:37:19.550" v="3184" actId="2711"/>
          <ac:spMkLst>
            <pc:docMk/>
            <pc:sldMk cId="1704847932" sldId="309"/>
            <ac:spMk id="4" creationId="{734C9735-75BD-231C-9E70-1B53F3357059}"/>
          </ac:spMkLst>
        </pc:spChg>
        <pc:spChg chg="del">
          <ac:chgData name="LOONWEE.21@ichat.sp.edu.sg" userId="ff5426c0-84ff-4715-914f-c265e2f1148e" providerId="ADAL" clId="{57630E03-9FA3-407C-9076-ED84AE298792}" dt="2022-12-01T14:27:26.340" v="1750" actId="478"/>
          <ac:spMkLst>
            <pc:docMk/>
            <pc:sldMk cId="1704847932" sldId="309"/>
            <ac:spMk id="10" creationId="{8E48BD6A-9CE8-1EEF-C9BB-BE819F50C957}"/>
          </ac:spMkLst>
        </pc:spChg>
        <pc:picChg chg="add del mod">
          <ac:chgData name="LOONWEE.21@ichat.sp.edu.sg" userId="ff5426c0-84ff-4715-914f-c265e2f1148e" providerId="ADAL" clId="{57630E03-9FA3-407C-9076-ED84AE298792}" dt="2022-12-01T16:23:38.798" v="2406" actId="1076"/>
          <ac:picMkLst>
            <pc:docMk/>
            <pc:sldMk cId="1704847932" sldId="309"/>
            <ac:picMk id="2" creationId="{642D4877-D780-3F03-25AF-11915BC18141}"/>
          </ac:picMkLst>
        </pc:picChg>
        <pc:picChg chg="del">
          <ac:chgData name="LOONWEE.21@ichat.sp.edu.sg" userId="ff5426c0-84ff-4715-914f-c265e2f1148e" providerId="ADAL" clId="{57630E03-9FA3-407C-9076-ED84AE298792}" dt="2022-12-01T14:27:21.832" v="1749" actId="478"/>
          <ac:picMkLst>
            <pc:docMk/>
            <pc:sldMk cId="1704847932" sldId="309"/>
            <ac:picMk id="4" creationId="{F0D6AB04-48CB-44B2-8F70-2A5B4EA035EC}"/>
          </ac:picMkLst>
        </pc:picChg>
      </pc:sldChg>
      <pc:sldChg chg="addSp delSp modSp add del mod">
        <pc:chgData name="LOONWEE.21@ichat.sp.edu.sg" userId="ff5426c0-84ff-4715-914f-c265e2f1148e" providerId="ADAL" clId="{57630E03-9FA3-407C-9076-ED84AE298792}" dt="2022-12-01T16:18:54.778" v="2266" actId="47"/>
        <pc:sldMkLst>
          <pc:docMk/>
          <pc:sldMk cId="3783163792" sldId="310"/>
        </pc:sldMkLst>
        <pc:picChg chg="del">
          <ac:chgData name="LOONWEE.21@ichat.sp.edu.sg" userId="ff5426c0-84ff-4715-914f-c265e2f1148e" providerId="ADAL" clId="{57630E03-9FA3-407C-9076-ED84AE298792}" dt="2022-12-01T14:27:54.448" v="1759" actId="478"/>
          <ac:picMkLst>
            <pc:docMk/>
            <pc:sldMk cId="3783163792" sldId="310"/>
            <ac:picMk id="2" creationId="{642D4877-D780-3F03-25AF-11915BC18141}"/>
          </ac:picMkLst>
        </pc:picChg>
        <pc:picChg chg="add mod">
          <ac:chgData name="LOONWEE.21@ichat.sp.edu.sg" userId="ff5426c0-84ff-4715-914f-c265e2f1148e" providerId="ADAL" clId="{57630E03-9FA3-407C-9076-ED84AE298792}" dt="2022-12-01T14:28:46.806" v="1765" actId="1076"/>
          <ac:picMkLst>
            <pc:docMk/>
            <pc:sldMk cId="3783163792" sldId="310"/>
            <ac:picMk id="4" creationId="{2D017748-D417-3872-5181-7EF0A63A6EC3}"/>
          </ac:picMkLst>
        </pc:picChg>
      </pc:sldChg>
      <pc:sldChg chg="addSp delSp modSp add mod modAnim">
        <pc:chgData name="LOONWEE.21@ichat.sp.edu.sg" userId="ff5426c0-84ff-4715-914f-c265e2f1148e" providerId="ADAL" clId="{57630E03-9FA3-407C-9076-ED84AE298792}" dt="2022-12-01T16:37:27.372" v="3185" actId="2711"/>
        <pc:sldMkLst>
          <pc:docMk/>
          <pc:sldMk cId="2965210264" sldId="311"/>
        </pc:sldMkLst>
        <pc:spChg chg="add mod ord">
          <ac:chgData name="LOONWEE.21@ichat.sp.edu.sg" userId="ff5426c0-84ff-4715-914f-c265e2f1148e" providerId="ADAL" clId="{57630E03-9FA3-407C-9076-ED84AE298792}" dt="2022-12-01T16:37:27.372" v="3185" actId="2711"/>
          <ac:spMkLst>
            <pc:docMk/>
            <pc:sldMk cId="2965210264" sldId="311"/>
            <ac:spMk id="5" creationId="{69196AD0-2C95-6F7E-4C32-2B8A9450E7DE}"/>
          </ac:spMkLst>
        </pc:spChg>
        <pc:spChg chg="add mod ord">
          <ac:chgData name="LOONWEE.21@ichat.sp.edu.sg" userId="ff5426c0-84ff-4715-914f-c265e2f1148e" providerId="ADAL" clId="{57630E03-9FA3-407C-9076-ED84AE298792}" dt="2022-12-01T16:31:12.310" v="2779" actId="167"/>
          <ac:spMkLst>
            <pc:docMk/>
            <pc:sldMk cId="2965210264" sldId="311"/>
            <ac:spMk id="8" creationId="{A1112472-8E6C-A625-9B16-9F4746C07C6F}"/>
          </ac:spMkLst>
        </pc:spChg>
        <pc:picChg chg="del">
          <ac:chgData name="LOONWEE.21@ichat.sp.edu.sg" userId="ff5426c0-84ff-4715-914f-c265e2f1148e" providerId="ADAL" clId="{57630E03-9FA3-407C-9076-ED84AE298792}" dt="2022-12-01T14:28:59.825" v="1767" actId="478"/>
          <ac:picMkLst>
            <pc:docMk/>
            <pc:sldMk cId="2965210264" sldId="311"/>
            <ac:picMk id="2" creationId="{642D4877-D780-3F03-25AF-11915BC18141}"/>
          </ac:picMkLst>
        </pc:picChg>
        <pc:picChg chg="add mod">
          <ac:chgData name="LOONWEE.21@ichat.sp.edu.sg" userId="ff5426c0-84ff-4715-914f-c265e2f1148e" providerId="ADAL" clId="{57630E03-9FA3-407C-9076-ED84AE298792}" dt="2022-12-01T16:25:00.382" v="2427" actId="14100"/>
          <ac:picMkLst>
            <pc:docMk/>
            <pc:sldMk cId="2965210264" sldId="311"/>
            <ac:picMk id="2" creationId="{EED6C23E-8A2E-CE33-D771-50796918EE31}"/>
          </ac:picMkLst>
        </pc:picChg>
        <pc:picChg chg="add mod">
          <ac:chgData name="LOONWEE.21@ichat.sp.edu.sg" userId="ff5426c0-84ff-4715-914f-c265e2f1148e" providerId="ADAL" clId="{57630E03-9FA3-407C-9076-ED84AE298792}" dt="2022-12-01T16:25:04.705" v="2428" actId="14100"/>
          <ac:picMkLst>
            <pc:docMk/>
            <pc:sldMk cId="2965210264" sldId="311"/>
            <ac:picMk id="4" creationId="{5D15E650-3145-3C65-2D31-B65696E0A687}"/>
          </ac:picMkLst>
        </pc:picChg>
        <pc:picChg chg="add mod modCrop">
          <ac:chgData name="LOONWEE.21@ichat.sp.edu.sg" userId="ff5426c0-84ff-4715-914f-c265e2f1148e" providerId="ADAL" clId="{57630E03-9FA3-407C-9076-ED84AE298792}" dt="2022-12-01T16:31:35.956" v="2785" actId="1076"/>
          <ac:picMkLst>
            <pc:docMk/>
            <pc:sldMk cId="2965210264" sldId="311"/>
            <ac:picMk id="7" creationId="{FCC4E387-41B4-035E-84EB-70CB05D6E95F}"/>
          </ac:picMkLst>
        </pc:picChg>
      </pc:sldChg>
      <pc:sldChg chg="addSp delSp modSp add mod modAnim">
        <pc:chgData name="LOONWEE.21@ichat.sp.edu.sg" userId="ff5426c0-84ff-4715-914f-c265e2f1148e" providerId="ADAL" clId="{57630E03-9FA3-407C-9076-ED84AE298792}" dt="2022-12-01T16:46:13.400" v="3424" actId="2711"/>
        <pc:sldMkLst>
          <pc:docMk/>
          <pc:sldMk cId="1395352285" sldId="312"/>
        </pc:sldMkLst>
        <pc:spChg chg="add mod">
          <ac:chgData name="LOONWEE.21@ichat.sp.edu.sg" userId="ff5426c0-84ff-4715-914f-c265e2f1148e" providerId="ADAL" clId="{57630E03-9FA3-407C-9076-ED84AE298792}" dt="2022-12-01T16:46:13.400" v="3424" actId="2711"/>
          <ac:spMkLst>
            <pc:docMk/>
            <pc:sldMk cId="1395352285" sldId="312"/>
            <ac:spMk id="4" creationId="{BB99CC69-259A-D773-52AF-753A7C4FF411}"/>
          </ac:spMkLst>
        </pc:spChg>
        <pc:picChg chg="add mod">
          <ac:chgData name="LOONWEE.21@ichat.sp.edu.sg" userId="ff5426c0-84ff-4715-914f-c265e2f1148e" providerId="ADAL" clId="{57630E03-9FA3-407C-9076-ED84AE298792}" dt="2022-12-01T16:31:54.798" v="2787" actId="1076"/>
          <ac:picMkLst>
            <pc:docMk/>
            <pc:sldMk cId="1395352285" sldId="312"/>
            <ac:picMk id="2" creationId="{A82A45BB-2CB1-2B3F-2449-A6AC4F5AB99A}"/>
          </ac:picMkLst>
        </pc:picChg>
        <pc:picChg chg="del">
          <ac:chgData name="LOONWEE.21@ichat.sp.edu.sg" userId="ff5426c0-84ff-4715-914f-c265e2f1148e" providerId="ADAL" clId="{57630E03-9FA3-407C-9076-ED84AE298792}" dt="2022-12-01T14:29:21.494" v="1772" actId="478"/>
          <ac:picMkLst>
            <pc:docMk/>
            <pc:sldMk cId="1395352285" sldId="312"/>
            <ac:picMk id="4" creationId="{2D017748-D417-3872-5181-7EF0A63A6EC3}"/>
          </ac:picMkLst>
        </pc:picChg>
      </pc:sldChg>
      <pc:sldChg chg="addSp delSp modSp add mod modAnim">
        <pc:chgData name="LOONWEE.21@ichat.sp.edu.sg" userId="ff5426c0-84ff-4715-914f-c265e2f1148e" providerId="ADAL" clId="{57630E03-9FA3-407C-9076-ED84AE298792}" dt="2022-12-01T16:44:42.837" v="3423"/>
        <pc:sldMkLst>
          <pc:docMk/>
          <pc:sldMk cId="1445723174" sldId="313"/>
        </pc:sldMkLst>
        <pc:spChg chg="add mod">
          <ac:chgData name="LOONWEE.21@ichat.sp.edu.sg" userId="ff5426c0-84ff-4715-914f-c265e2f1148e" providerId="ADAL" clId="{57630E03-9FA3-407C-9076-ED84AE298792}" dt="2022-12-01T16:38:20.655" v="3311" actId="2711"/>
          <ac:spMkLst>
            <pc:docMk/>
            <pc:sldMk cId="1445723174" sldId="313"/>
            <ac:spMk id="7" creationId="{C68B23BE-9348-CF9B-08C3-653BD8E6CB8F}"/>
          </ac:spMkLst>
        </pc:spChg>
        <pc:spChg chg="add mod">
          <ac:chgData name="LOONWEE.21@ichat.sp.edu.sg" userId="ff5426c0-84ff-4715-914f-c265e2f1148e" providerId="ADAL" clId="{57630E03-9FA3-407C-9076-ED84AE298792}" dt="2022-12-01T16:42:51.368" v="3421" actId="20577"/>
          <ac:spMkLst>
            <pc:docMk/>
            <pc:sldMk cId="1445723174" sldId="313"/>
            <ac:spMk id="9" creationId="{4DFEA704-75FD-5C36-F791-A54D4483B1FA}"/>
          </ac:spMkLst>
        </pc:spChg>
        <pc:picChg chg="del">
          <ac:chgData name="LOONWEE.21@ichat.sp.edu.sg" userId="ff5426c0-84ff-4715-914f-c265e2f1148e" providerId="ADAL" clId="{57630E03-9FA3-407C-9076-ED84AE298792}" dt="2022-12-01T15:01:48.460" v="1779" actId="478"/>
          <ac:picMkLst>
            <pc:docMk/>
            <pc:sldMk cId="1445723174" sldId="313"/>
            <ac:picMk id="2" creationId="{A82A45BB-2CB1-2B3F-2449-A6AC4F5AB99A}"/>
          </ac:picMkLst>
        </pc:picChg>
        <pc:picChg chg="add del mod">
          <ac:chgData name="LOONWEE.21@ichat.sp.edu.sg" userId="ff5426c0-84ff-4715-914f-c265e2f1148e" providerId="ADAL" clId="{57630E03-9FA3-407C-9076-ED84AE298792}" dt="2022-12-01T16:17:48.655" v="2252"/>
          <ac:picMkLst>
            <pc:docMk/>
            <pc:sldMk cId="1445723174" sldId="313"/>
            <ac:picMk id="2" creationId="{D5B6A46E-C109-DDB2-76BA-8DEBDEBE3CA7}"/>
          </ac:picMkLst>
        </pc:picChg>
        <pc:picChg chg="add mod">
          <ac:chgData name="LOONWEE.21@ichat.sp.edu.sg" userId="ff5426c0-84ff-4715-914f-c265e2f1148e" providerId="ADAL" clId="{57630E03-9FA3-407C-9076-ED84AE298792}" dt="2022-12-01T16:34:40.271" v="2900" actId="14100"/>
          <ac:picMkLst>
            <pc:docMk/>
            <pc:sldMk cId="1445723174" sldId="313"/>
            <ac:picMk id="4" creationId="{01BBE451-7853-09FC-646B-19CC9EB92D0D}"/>
          </ac:picMkLst>
        </pc:picChg>
        <pc:picChg chg="add mod">
          <ac:chgData name="LOONWEE.21@ichat.sp.edu.sg" userId="ff5426c0-84ff-4715-914f-c265e2f1148e" providerId="ADAL" clId="{57630E03-9FA3-407C-9076-ED84AE298792}" dt="2022-12-01T16:36:46.678" v="3181" actId="1076"/>
          <ac:picMkLst>
            <pc:docMk/>
            <pc:sldMk cId="1445723174" sldId="313"/>
            <ac:picMk id="5" creationId="{20C281CC-06CC-A54C-4E45-80B3EE421B80}"/>
          </ac:picMkLst>
        </pc:picChg>
        <pc:picChg chg="add mod">
          <ac:chgData name="LOONWEE.21@ichat.sp.edu.sg" userId="ff5426c0-84ff-4715-914f-c265e2f1148e" providerId="ADAL" clId="{57630E03-9FA3-407C-9076-ED84AE298792}" dt="2022-12-01T16:42:30.065" v="3417" actId="1076"/>
          <ac:picMkLst>
            <pc:docMk/>
            <pc:sldMk cId="1445723174" sldId="313"/>
            <ac:picMk id="8" creationId="{44BF791D-2F1E-03BD-D7F4-A38152345621}"/>
          </ac:picMkLst>
        </pc:picChg>
      </pc:sldChg>
      <pc:sldChg chg="addSp delSp modSp add del mod">
        <pc:chgData name="LOONWEE.21@ichat.sp.edu.sg" userId="ff5426c0-84ff-4715-914f-c265e2f1148e" providerId="ADAL" clId="{57630E03-9FA3-407C-9076-ED84AE298792}" dt="2022-12-01T16:18:14.436" v="2259" actId="47"/>
        <pc:sldMkLst>
          <pc:docMk/>
          <pc:sldMk cId="1225699752" sldId="314"/>
        </pc:sldMkLst>
        <pc:picChg chg="del">
          <ac:chgData name="LOONWEE.21@ichat.sp.edu.sg" userId="ff5426c0-84ff-4715-914f-c265e2f1148e" providerId="ADAL" clId="{57630E03-9FA3-407C-9076-ED84AE298792}" dt="2022-12-01T15:02:40.645" v="1786" actId="478"/>
          <ac:picMkLst>
            <pc:docMk/>
            <pc:sldMk cId="1225699752" sldId="314"/>
            <ac:picMk id="4" creationId="{01BBE451-7853-09FC-646B-19CC9EB92D0D}"/>
          </ac:picMkLst>
        </pc:picChg>
        <pc:picChg chg="add mod">
          <ac:chgData name="LOONWEE.21@ichat.sp.edu.sg" userId="ff5426c0-84ff-4715-914f-c265e2f1148e" providerId="ADAL" clId="{57630E03-9FA3-407C-9076-ED84AE298792}" dt="2022-12-01T15:02:52.072" v="1791" actId="1076"/>
          <ac:picMkLst>
            <pc:docMk/>
            <pc:sldMk cId="1225699752" sldId="314"/>
            <ac:picMk id="1026" creationId="{9543D83D-02C3-885F-9559-74B454B25D8F}"/>
          </ac:picMkLst>
        </pc:picChg>
      </pc:sldChg>
      <pc:sldChg chg="addSp delSp modSp add del mod">
        <pc:chgData name="LOONWEE.21@ichat.sp.edu.sg" userId="ff5426c0-84ff-4715-914f-c265e2f1148e" providerId="ADAL" clId="{57630E03-9FA3-407C-9076-ED84AE298792}" dt="2022-12-01T16:13:04.260" v="2173" actId="47"/>
        <pc:sldMkLst>
          <pc:docMk/>
          <pc:sldMk cId="1886966844" sldId="315"/>
        </pc:sldMkLst>
        <pc:spChg chg="add del mod">
          <ac:chgData name="LOONWEE.21@ichat.sp.edu.sg" userId="ff5426c0-84ff-4715-914f-c265e2f1148e" providerId="ADAL" clId="{57630E03-9FA3-407C-9076-ED84AE298792}" dt="2022-12-01T15:20:52.310" v="1834" actId="478"/>
          <ac:spMkLst>
            <pc:docMk/>
            <pc:sldMk cId="1886966844" sldId="315"/>
            <ac:spMk id="2" creationId="{B795F1C3-C254-7112-50CB-1FCACFFDFA62}"/>
          </ac:spMkLst>
        </pc:spChg>
        <pc:spChg chg="mod">
          <ac:chgData name="LOONWEE.21@ichat.sp.edu.sg" userId="ff5426c0-84ff-4715-914f-c265e2f1148e" providerId="ADAL" clId="{57630E03-9FA3-407C-9076-ED84AE298792}" dt="2022-12-01T15:26:47.338" v="2148" actId="20577"/>
          <ac:spMkLst>
            <pc:docMk/>
            <pc:sldMk cId="1886966844" sldId="315"/>
            <ac:spMk id="3" creationId="{56D6BC5E-2F47-96F7-05F4-41725737C27E}"/>
          </ac:spMkLst>
        </pc:spChg>
        <pc:spChg chg="add mod">
          <ac:chgData name="LOONWEE.21@ichat.sp.edu.sg" userId="ff5426c0-84ff-4715-914f-c265e2f1148e" providerId="ADAL" clId="{57630E03-9FA3-407C-9076-ED84AE298792}" dt="2022-12-01T15:26:52.098" v="2149" actId="1076"/>
          <ac:spMkLst>
            <pc:docMk/>
            <pc:sldMk cId="1886966844" sldId="315"/>
            <ac:spMk id="4" creationId="{69A7DAD7-29A9-C129-4C64-4FB876AE2285}"/>
          </ac:spMkLst>
        </pc:spChg>
        <pc:picChg chg="del">
          <ac:chgData name="LOONWEE.21@ichat.sp.edu.sg" userId="ff5426c0-84ff-4715-914f-c265e2f1148e" providerId="ADAL" clId="{57630E03-9FA3-407C-9076-ED84AE298792}" dt="2022-12-01T15:07:12.033" v="1793" actId="478"/>
          <ac:picMkLst>
            <pc:docMk/>
            <pc:sldMk cId="1886966844" sldId="315"/>
            <ac:picMk id="1026" creationId="{9543D83D-02C3-885F-9559-74B454B25D8F}"/>
          </ac:picMkLst>
        </pc:picChg>
      </pc:sldChg>
      <pc:sldChg chg="delSp modSp add mod">
        <pc:chgData name="LOONWEE.21@ichat.sp.edu.sg" userId="ff5426c0-84ff-4715-914f-c265e2f1148e" providerId="ADAL" clId="{57630E03-9FA3-407C-9076-ED84AE298792}" dt="2022-12-01T15:07:41.160" v="1818" actId="1076"/>
        <pc:sldMkLst>
          <pc:docMk/>
          <pc:sldMk cId="1733701083" sldId="316"/>
        </pc:sldMkLst>
        <pc:spChg chg="mod">
          <ac:chgData name="LOONWEE.21@ichat.sp.edu.sg" userId="ff5426c0-84ff-4715-914f-c265e2f1148e" providerId="ADAL" clId="{57630E03-9FA3-407C-9076-ED84AE298792}" dt="2022-12-01T15:07:34.395" v="1816" actId="20577"/>
          <ac:spMkLst>
            <pc:docMk/>
            <pc:sldMk cId="1733701083" sldId="316"/>
            <ac:spMk id="3" creationId="{56D6BC5E-2F47-96F7-05F4-41725737C27E}"/>
          </ac:spMkLst>
        </pc:spChg>
        <pc:spChg chg="mod">
          <ac:chgData name="LOONWEE.21@ichat.sp.edu.sg" userId="ff5426c0-84ff-4715-914f-c265e2f1148e" providerId="ADAL" clId="{57630E03-9FA3-407C-9076-ED84AE298792}" dt="2022-12-01T15:07:41.160" v="1818" actId="1076"/>
          <ac:spMkLst>
            <pc:docMk/>
            <pc:sldMk cId="1733701083" sldId="316"/>
            <ac:spMk id="10" creationId="{8E48BD6A-9CE8-1EEF-C9BB-BE819F50C957}"/>
          </ac:spMkLst>
        </pc:spChg>
        <pc:picChg chg="del">
          <ac:chgData name="LOONWEE.21@ichat.sp.edu.sg" userId="ff5426c0-84ff-4715-914f-c265e2f1148e" providerId="ADAL" clId="{57630E03-9FA3-407C-9076-ED84AE298792}" dt="2022-12-01T15:07:36.152" v="1817" actId="478"/>
          <ac:picMkLst>
            <pc:docMk/>
            <pc:sldMk cId="1733701083" sldId="316"/>
            <ac:picMk id="6" creationId="{0133033E-658D-9110-3402-D6D378BF0D21}"/>
          </ac:picMkLst>
        </pc:picChg>
      </pc:sldChg>
      <pc:sldChg chg="addSp modSp add del mod modAnim">
        <pc:chgData name="LOONWEE.21@ichat.sp.edu.sg" userId="ff5426c0-84ff-4715-914f-c265e2f1148e" providerId="ADAL" clId="{57630E03-9FA3-407C-9076-ED84AE298792}" dt="2022-12-01T16:50:11.415" v="3428" actId="47"/>
        <pc:sldMkLst>
          <pc:docMk/>
          <pc:sldMk cId="1124445196" sldId="317"/>
        </pc:sldMkLst>
        <pc:spChg chg="mod">
          <ac:chgData name="LOONWEE.21@ichat.sp.edu.sg" userId="ff5426c0-84ff-4715-914f-c265e2f1148e" providerId="ADAL" clId="{57630E03-9FA3-407C-9076-ED84AE298792}" dt="2022-12-01T16:21:28.185" v="2393" actId="20577"/>
          <ac:spMkLst>
            <pc:docMk/>
            <pc:sldMk cId="1124445196" sldId="317"/>
            <ac:spMk id="3" creationId="{56D6BC5E-2F47-96F7-05F4-41725737C27E}"/>
          </ac:spMkLst>
        </pc:spChg>
        <pc:picChg chg="add mod">
          <ac:chgData name="LOONWEE.21@ichat.sp.edu.sg" userId="ff5426c0-84ff-4715-914f-c265e2f1148e" providerId="ADAL" clId="{57630E03-9FA3-407C-9076-ED84AE298792}" dt="2022-12-01T16:15:05.585" v="2189"/>
          <ac:picMkLst>
            <pc:docMk/>
            <pc:sldMk cId="1124445196" sldId="317"/>
            <ac:picMk id="2" creationId="{1F9AB67E-A6BD-5BDF-4DE5-CEBC906966BF}"/>
          </ac:picMkLst>
        </pc:picChg>
        <pc:picChg chg="add mod">
          <ac:chgData name="LOONWEE.21@ichat.sp.edu.sg" userId="ff5426c0-84ff-4715-914f-c265e2f1148e" providerId="ADAL" clId="{57630E03-9FA3-407C-9076-ED84AE298792}" dt="2022-12-01T16:15:58.733" v="2208" actId="1076"/>
          <ac:picMkLst>
            <pc:docMk/>
            <pc:sldMk cId="1124445196" sldId="317"/>
            <ac:picMk id="4" creationId="{4B01FD50-A064-100D-BD13-75C53C6A4C96}"/>
          </ac:picMkLst>
        </pc:picChg>
        <pc:picChg chg="add mod">
          <ac:chgData name="LOONWEE.21@ichat.sp.edu.sg" userId="ff5426c0-84ff-4715-914f-c265e2f1148e" providerId="ADAL" clId="{57630E03-9FA3-407C-9076-ED84AE298792}" dt="2022-12-01T16:16:17.292" v="2213" actId="14100"/>
          <ac:picMkLst>
            <pc:docMk/>
            <pc:sldMk cId="1124445196" sldId="317"/>
            <ac:picMk id="5" creationId="{0138A00F-0F0A-2FB7-14D7-1E14E54A8112}"/>
          </ac:picMkLst>
        </pc:picChg>
      </pc:sldChg>
      <pc:sldChg chg="addSp delSp modSp add del mod">
        <pc:chgData name="LOONWEE.21@ichat.sp.edu.sg" userId="ff5426c0-84ff-4715-914f-c265e2f1148e" providerId="ADAL" clId="{57630E03-9FA3-407C-9076-ED84AE298792}" dt="2022-12-01T16:50:08.366" v="3425" actId="2696"/>
        <pc:sldMkLst>
          <pc:docMk/>
          <pc:sldMk cId="3787793675" sldId="319"/>
        </pc:sldMkLst>
        <pc:spChg chg="mod">
          <ac:chgData name="LOONWEE.21@ichat.sp.edu.sg" userId="ff5426c0-84ff-4715-914f-c265e2f1148e" providerId="ADAL" clId="{57630E03-9FA3-407C-9076-ED84AE298792}" dt="2022-12-01T15:26:59.887" v="2157" actId="20577"/>
          <ac:spMkLst>
            <pc:docMk/>
            <pc:sldMk cId="3787793675" sldId="319"/>
            <ac:spMk id="3" creationId="{56D6BC5E-2F47-96F7-05F4-41725737C27E}"/>
          </ac:spMkLst>
        </pc:spChg>
        <pc:spChg chg="del">
          <ac:chgData name="LOONWEE.21@ichat.sp.edu.sg" userId="ff5426c0-84ff-4715-914f-c265e2f1148e" providerId="ADAL" clId="{57630E03-9FA3-407C-9076-ED84AE298792}" dt="2022-12-01T15:27:32.444" v="2158" actId="478"/>
          <ac:spMkLst>
            <pc:docMk/>
            <pc:sldMk cId="3787793675" sldId="319"/>
            <ac:spMk id="4" creationId="{69A7DAD7-29A9-C129-4C64-4FB876AE2285}"/>
          </ac:spMkLst>
        </pc:spChg>
        <pc:picChg chg="add mod">
          <ac:chgData name="LOONWEE.21@ichat.sp.edu.sg" userId="ff5426c0-84ff-4715-914f-c265e2f1148e" providerId="ADAL" clId="{57630E03-9FA3-407C-9076-ED84AE298792}" dt="2022-12-01T15:28:19.100" v="2172" actId="1076"/>
          <ac:picMkLst>
            <pc:docMk/>
            <pc:sldMk cId="3787793675" sldId="319"/>
            <ac:picMk id="2" creationId="{AA3A337A-1C21-262B-CDD4-1B1D8A06736D}"/>
          </ac:picMkLst>
        </pc:picChg>
      </pc:sldChg>
      <pc:sldChg chg="addSp delSp modSp add del mod modAnim">
        <pc:chgData name="LOONWEE.21@ichat.sp.edu.sg" userId="ff5426c0-84ff-4715-914f-c265e2f1148e" providerId="ADAL" clId="{57630E03-9FA3-407C-9076-ED84AE298792}" dt="2022-12-01T16:50:09.877" v="3426" actId="47"/>
        <pc:sldMkLst>
          <pc:docMk/>
          <pc:sldMk cId="273299521" sldId="320"/>
        </pc:sldMkLst>
        <pc:picChg chg="del">
          <ac:chgData name="LOONWEE.21@ichat.sp.edu.sg" userId="ff5426c0-84ff-4715-914f-c265e2f1148e" providerId="ADAL" clId="{57630E03-9FA3-407C-9076-ED84AE298792}" dt="2022-12-01T15:27:53.709" v="2165" actId="478"/>
          <ac:picMkLst>
            <pc:docMk/>
            <pc:sldMk cId="273299521" sldId="320"/>
            <ac:picMk id="2" creationId="{AA3A337A-1C21-262B-CDD4-1B1D8A06736D}"/>
          </ac:picMkLst>
        </pc:picChg>
        <pc:picChg chg="add mod">
          <ac:chgData name="LOONWEE.21@ichat.sp.edu.sg" userId="ff5426c0-84ff-4715-914f-c265e2f1148e" providerId="ADAL" clId="{57630E03-9FA3-407C-9076-ED84AE298792}" dt="2022-12-01T15:28:11.406" v="2170" actId="1076"/>
          <ac:picMkLst>
            <pc:docMk/>
            <pc:sldMk cId="273299521" sldId="320"/>
            <ac:picMk id="4" creationId="{D60FF55A-59FC-3E53-E351-096E29E861A5}"/>
          </ac:picMkLst>
        </pc:picChg>
        <pc:picChg chg="add mod">
          <ac:chgData name="LOONWEE.21@ichat.sp.edu.sg" userId="ff5426c0-84ff-4715-914f-c265e2f1148e" providerId="ADAL" clId="{57630E03-9FA3-407C-9076-ED84AE298792}" dt="2022-12-01T16:14:10.156" v="2178" actId="14100"/>
          <ac:picMkLst>
            <pc:docMk/>
            <pc:sldMk cId="273299521" sldId="320"/>
            <ac:picMk id="5" creationId="{670AFF0D-ECBA-9F90-B2F1-889279BA18B6}"/>
          </ac:picMkLst>
        </pc:picChg>
        <pc:picChg chg="add mod">
          <ac:chgData name="LOONWEE.21@ichat.sp.edu.sg" userId="ff5426c0-84ff-4715-914f-c265e2f1148e" providerId="ADAL" clId="{57630E03-9FA3-407C-9076-ED84AE298792}" dt="2022-12-01T16:15:28.387" v="2200" actId="14100"/>
          <ac:picMkLst>
            <pc:docMk/>
            <pc:sldMk cId="273299521" sldId="320"/>
            <ac:picMk id="6" creationId="{1C6365AC-ED9F-A125-3157-5D2AC75D15F3}"/>
          </ac:picMkLst>
        </pc:picChg>
      </pc:sldChg>
      <pc:sldChg chg="addSp delSp modSp add del mod delAnim">
        <pc:chgData name="LOONWEE.21@ichat.sp.edu.sg" userId="ff5426c0-84ff-4715-914f-c265e2f1148e" providerId="ADAL" clId="{57630E03-9FA3-407C-9076-ED84AE298792}" dt="2022-12-01T16:50:10.736" v="3427" actId="47"/>
        <pc:sldMkLst>
          <pc:docMk/>
          <pc:sldMk cId="1963266812" sldId="323"/>
        </pc:sldMkLst>
        <pc:picChg chg="add mod">
          <ac:chgData name="LOONWEE.21@ichat.sp.edu.sg" userId="ff5426c0-84ff-4715-914f-c265e2f1148e" providerId="ADAL" clId="{57630E03-9FA3-407C-9076-ED84AE298792}" dt="2022-12-01T16:15:37.682" v="2203" actId="1076"/>
          <ac:picMkLst>
            <pc:docMk/>
            <pc:sldMk cId="1963266812" sldId="323"/>
            <ac:picMk id="2" creationId="{2CB64677-03BB-E894-3546-518C25D85038}"/>
          </ac:picMkLst>
        </pc:picChg>
        <pc:picChg chg="del">
          <ac:chgData name="LOONWEE.21@ichat.sp.edu.sg" userId="ff5426c0-84ff-4715-914f-c265e2f1148e" providerId="ADAL" clId="{57630E03-9FA3-407C-9076-ED84AE298792}" dt="2022-12-01T16:15:10.678" v="2193" actId="478"/>
          <ac:picMkLst>
            <pc:docMk/>
            <pc:sldMk cId="1963266812" sldId="323"/>
            <ac:picMk id="4" creationId="{D60FF55A-59FC-3E53-E351-096E29E861A5}"/>
          </ac:picMkLst>
        </pc:picChg>
        <pc:picChg chg="del">
          <ac:chgData name="LOONWEE.21@ichat.sp.edu.sg" userId="ff5426c0-84ff-4715-914f-c265e2f1148e" providerId="ADAL" clId="{57630E03-9FA3-407C-9076-ED84AE298792}" dt="2022-12-01T16:15:09.424" v="2192" actId="478"/>
          <ac:picMkLst>
            <pc:docMk/>
            <pc:sldMk cId="1963266812" sldId="323"/>
            <ac:picMk id="5" creationId="{670AFF0D-ECBA-9F90-B2F1-889279BA18B6}"/>
          </ac:picMkLst>
        </pc:picChg>
        <pc:picChg chg="del">
          <ac:chgData name="LOONWEE.21@ichat.sp.edu.sg" userId="ff5426c0-84ff-4715-914f-c265e2f1148e" providerId="ADAL" clId="{57630E03-9FA3-407C-9076-ED84AE298792}" dt="2022-12-01T16:15:08.395" v="2191" actId="478"/>
          <ac:picMkLst>
            <pc:docMk/>
            <pc:sldMk cId="1963266812" sldId="323"/>
            <ac:picMk id="6" creationId="{1C6365AC-ED9F-A125-3157-5D2AC75D15F3}"/>
          </ac:picMkLst>
        </pc:picChg>
      </pc:sldChg>
      <pc:sldChg chg="modSp add mod">
        <pc:chgData name="LOONWEE.21@ichat.sp.edu.sg" userId="ff5426c0-84ff-4715-914f-c265e2f1148e" providerId="ADAL" clId="{57630E03-9FA3-407C-9076-ED84AE298792}" dt="2022-12-01T16:19:54.127" v="2372" actId="20577"/>
        <pc:sldMkLst>
          <pc:docMk/>
          <pc:sldMk cId="1641905063" sldId="324"/>
        </pc:sldMkLst>
        <pc:spChg chg="mod">
          <ac:chgData name="LOONWEE.21@ichat.sp.edu.sg" userId="ff5426c0-84ff-4715-914f-c265e2f1148e" providerId="ADAL" clId="{57630E03-9FA3-407C-9076-ED84AE298792}" dt="2022-12-01T16:19:54.127" v="2372" actId="20577"/>
          <ac:spMkLst>
            <pc:docMk/>
            <pc:sldMk cId="1641905063" sldId="324"/>
            <ac:spMk id="2" creationId="{B1D297F3-12E8-47A8-5F6F-C24A9F54DCAD}"/>
          </ac:spMkLst>
        </pc:spChg>
        <pc:spChg chg="mod">
          <ac:chgData name="LOONWEE.21@ichat.sp.edu.sg" userId="ff5426c0-84ff-4715-914f-c265e2f1148e" providerId="ADAL" clId="{57630E03-9FA3-407C-9076-ED84AE298792}" dt="2022-12-01T16:19:21.149" v="2271" actId="20577"/>
          <ac:spMkLst>
            <pc:docMk/>
            <pc:sldMk cId="1641905063" sldId="324"/>
            <ac:spMk id="448" creationId="{00000000-0000-0000-0000-000000000000}"/>
          </ac:spMkLst>
        </pc:spChg>
      </pc:sldChg>
      <pc:sldChg chg="addSp delSp modSp add mod delAnim">
        <pc:chgData name="LOONWEE.21@ichat.sp.edu.sg" userId="ff5426c0-84ff-4715-914f-c265e2f1148e" providerId="ADAL" clId="{57630E03-9FA3-407C-9076-ED84AE298792}" dt="2022-12-01T16:22:02.656" v="2403" actId="1076"/>
        <pc:sldMkLst>
          <pc:docMk/>
          <pc:sldMk cId="1681479714" sldId="325"/>
        </pc:sldMkLst>
        <pc:spChg chg="mod">
          <ac:chgData name="LOONWEE.21@ichat.sp.edu.sg" userId="ff5426c0-84ff-4715-914f-c265e2f1148e" providerId="ADAL" clId="{57630E03-9FA3-407C-9076-ED84AE298792}" dt="2022-12-01T16:22:01.249" v="2402" actId="1076"/>
          <ac:spMkLst>
            <pc:docMk/>
            <pc:sldMk cId="1681479714" sldId="325"/>
            <ac:spMk id="3" creationId="{56D6BC5E-2F47-96F7-05F4-41725737C27E}"/>
          </ac:spMkLst>
        </pc:spChg>
        <pc:picChg chg="add mod">
          <ac:chgData name="LOONWEE.21@ichat.sp.edu.sg" userId="ff5426c0-84ff-4715-914f-c265e2f1148e" providerId="ADAL" clId="{57630E03-9FA3-407C-9076-ED84AE298792}" dt="2022-12-01T16:21:42.024" v="2396"/>
          <ac:picMkLst>
            <pc:docMk/>
            <pc:sldMk cId="1681479714" sldId="325"/>
            <ac:picMk id="2" creationId="{AC4A78DB-E29A-C219-C092-97145640A527}"/>
          </ac:picMkLst>
        </pc:picChg>
        <pc:picChg chg="del">
          <ac:chgData name="LOONWEE.21@ichat.sp.edu.sg" userId="ff5426c0-84ff-4715-914f-c265e2f1148e" providerId="ADAL" clId="{57630E03-9FA3-407C-9076-ED84AE298792}" dt="2022-12-01T16:21:43.008" v="2397" actId="478"/>
          <ac:picMkLst>
            <pc:docMk/>
            <pc:sldMk cId="1681479714" sldId="325"/>
            <ac:picMk id="4" creationId="{4B01FD50-A064-100D-BD13-75C53C6A4C96}"/>
          </ac:picMkLst>
        </pc:picChg>
        <pc:picChg chg="del">
          <ac:chgData name="LOONWEE.21@ichat.sp.edu.sg" userId="ff5426c0-84ff-4715-914f-c265e2f1148e" providerId="ADAL" clId="{57630E03-9FA3-407C-9076-ED84AE298792}" dt="2022-12-01T16:21:39.781" v="2394" actId="478"/>
          <ac:picMkLst>
            <pc:docMk/>
            <pc:sldMk cId="1681479714" sldId="325"/>
            <ac:picMk id="5" creationId="{0138A00F-0F0A-2FB7-14D7-1E14E54A8112}"/>
          </ac:picMkLst>
        </pc:picChg>
        <pc:picChg chg="add mod">
          <ac:chgData name="LOONWEE.21@ichat.sp.edu.sg" userId="ff5426c0-84ff-4715-914f-c265e2f1148e" providerId="ADAL" clId="{57630E03-9FA3-407C-9076-ED84AE298792}" dt="2022-12-01T16:22:02.656" v="2403" actId="1076"/>
          <ac:picMkLst>
            <pc:docMk/>
            <pc:sldMk cId="1681479714" sldId="325"/>
            <ac:picMk id="6" creationId="{3167B531-E683-6D4C-1E80-4A3972AB16B2}"/>
          </ac:picMkLst>
        </pc:picChg>
      </pc:sldChg>
      <pc:sldMasterChg chg="delSldLayout">
        <pc:chgData name="LOONWEE.21@ichat.sp.edu.sg" userId="ff5426c0-84ff-4715-914f-c265e2f1148e" providerId="ADAL" clId="{57630E03-9FA3-407C-9076-ED84AE298792}" dt="2022-12-01T16:16:54.611" v="2230" actId="47"/>
        <pc:sldMasterMkLst>
          <pc:docMk/>
          <pc:sldMasterMk cId="0" sldId="2147483677"/>
        </pc:sldMasterMkLst>
        <pc:sldLayoutChg chg="del">
          <pc:chgData name="LOONWEE.21@ichat.sp.edu.sg" userId="ff5426c0-84ff-4715-914f-c265e2f1148e" providerId="ADAL" clId="{57630E03-9FA3-407C-9076-ED84AE298792}" dt="2022-12-01T16:16:54.162" v="2229" actId="47"/>
          <pc:sldLayoutMkLst>
            <pc:docMk/>
            <pc:sldMasterMk cId="0" sldId="2147483677"/>
            <pc:sldLayoutMk cId="0" sldId="2147483650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52.180" v="2225" actId="47"/>
          <pc:sldLayoutMkLst>
            <pc:docMk/>
            <pc:sldMasterMk cId="0" sldId="2147483677"/>
            <pc:sldLayoutMk cId="0" sldId="2147483651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51.687" v="2224" actId="47"/>
          <pc:sldLayoutMkLst>
            <pc:docMk/>
            <pc:sldMasterMk cId="0" sldId="2147483677"/>
            <pc:sldLayoutMk cId="0" sldId="2147483653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50.867" v="2222" actId="47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46.732" v="2214" actId="47"/>
          <pc:sldLayoutMkLst>
            <pc:docMk/>
            <pc:sldMasterMk cId="0" sldId="2147483677"/>
            <pc:sldLayoutMk cId="0" sldId="2147483656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48.240" v="2217" actId="47"/>
          <pc:sldLayoutMkLst>
            <pc:docMk/>
            <pc:sldMasterMk cId="0" sldId="2147483677"/>
            <pc:sldLayoutMk cId="0" sldId="2147483657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50.140" v="2221" actId="47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48.639" v="2218" actId="47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52.615" v="2226" actId="47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53.169" v="2227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54.611" v="2230" actId="47"/>
          <pc:sldLayoutMkLst>
            <pc:docMk/>
            <pc:sldMasterMk cId="0" sldId="2147483677"/>
            <pc:sldLayoutMk cId="0" sldId="2147483667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49.652" v="2220" actId="47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49.136" v="2219" actId="47"/>
          <pc:sldLayoutMkLst>
            <pc:docMk/>
            <pc:sldMasterMk cId="0" sldId="2147483677"/>
            <pc:sldLayoutMk cId="0" sldId="2147483671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6:53.727" v="2228" actId="47"/>
          <pc:sldLayoutMkLst>
            <pc:docMk/>
            <pc:sldMasterMk cId="0" sldId="2147483677"/>
            <pc:sldLayoutMk cId="0" sldId="2147483672"/>
          </pc:sldLayoutMkLst>
        </pc:sldLayoutChg>
      </pc:sldMasterChg>
      <pc:sldMasterChg chg="del delSldLayout">
        <pc:chgData name="LOONWEE.21@ichat.sp.edu.sg" userId="ff5426c0-84ff-4715-914f-c265e2f1148e" providerId="ADAL" clId="{57630E03-9FA3-407C-9076-ED84AE298792}" dt="2022-12-01T16:17:25.251" v="2250" actId="47"/>
        <pc:sldMasterMkLst>
          <pc:docMk/>
          <pc:sldMasterMk cId="0" sldId="2147483678"/>
        </pc:sldMasterMkLst>
        <pc:sldLayoutChg chg="del">
          <pc:chgData name="LOONWEE.21@ichat.sp.edu.sg" userId="ff5426c0-84ff-4715-914f-c265e2f1148e" providerId="ADAL" clId="{57630E03-9FA3-407C-9076-ED84AE298792}" dt="2022-12-01T16:17:25.251" v="2250" actId="47"/>
          <pc:sldLayoutMkLst>
            <pc:docMk/>
            <pc:sldMasterMk cId="0" sldId="2147483678"/>
            <pc:sldLayoutMk cId="0" sldId="2147483675"/>
          </pc:sldLayoutMkLst>
        </pc:sldLayoutChg>
        <pc:sldLayoutChg chg="del">
          <pc:chgData name="LOONWEE.21@ichat.sp.edu.sg" userId="ff5426c0-84ff-4715-914f-c265e2f1148e" providerId="ADAL" clId="{57630E03-9FA3-407C-9076-ED84AE298792}" dt="2022-12-01T16:17:23.990" v="2249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  <pc:docChgLst>
    <pc:chgData name="JAYDEN YAP JEAN HNG" userId="S::jaydenyap.21@ichat.sp.edu.sg::66824b3b-90af-48ae-91f4-73f35fb89cd2" providerId="AD" clId="Web-{B94FE6E4-4A5E-4356-97C6-81EBAA980BFA}"/>
    <pc:docChg chg="modSld">
      <pc:chgData name="JAYDEN YAP JEAN HNG" userId="S::jaydenyap.21@ichat.sp.edu.sg::66824b3b-90af-48ae-91f4-73f35fb89cd2" providerId="AD" clId="Web-{B94FE6E4-4A5E-4356-97C6-81EBAA980BFA}" dt="2023-01-03T06:14:50.449" v="2" actId="20577"/>
      <pc:docMkLst>
        <pc:docMk/>
      </pc:docMkLst>
      <pc:sldChg chg="modSp">
        <pc:chgData name="JAYDEN YAP JEAN HNG" userId="S::jaydenyap.21@ichat.sp.edu.sg::66824b3b-90af-48ae-91f4-73f35fb89cd2" providerId="AD" clId="Web-{B94FE6E4-4A5E-4356-97C6-81EBAA980BFA}" dt="2023-01-03T06:14:19.260" v="1"/>
        <pc:sldMkLst>
          <pc:docMk/>
          <pc:sldMk cId="0" sldId="257"/>
        </pc:sldMkLst>
        <pc:graphicFrameChg chg="mod modGraphic">
          <ac:chgData name="JAYDEN YAP JEAN HNG" userId="S::jaydenyap.21@ichat.sp.edu.sg::66824b3b-90af-48ae-91f4-73f35fb89cd2" providerId="AD" clId="Web-{B94FE6E4-4A5E-4356-97C6-81EBAA980BFA}" dt="2023-01-03T06:14:19.260" v="1"/>
          <ac:graphicFrameMkLst>
            <pc:docMk/>
            <pc:sldMk cId="0" sldId="257"/>
            <ac:graphicFrameMk id="4" creationId="{AA1CA51F-730A-C0EF-25A3-253950590AF8}"/>
          </ac:graphicFrameMkLst>
        </pc:graphicFrameChg>
      </pc:sldChg>
      <pc:sldChg chg="modSp">
        <pc:chgData name="JAYDEN YAP JEAN HNG" userId="S::jaydenyap.21@ichat.sp.edu.sg::66824b3b-90af-48ae-91f4-73f35fb89cd2" providerId="AD" clId="Web-{B94FE6E4-4A5E-4356-97C6-81EBAA980BFA}" dt="2023-01-03T06:14:50.449" v="2" actId="20577"/>
        <pc:sldMkLst>
          <pc:docMk/>
          <pc:sldMk cId="0" sldId="259"/>
        </pc:sldMkLst>
        <pc:spChg chg="mod">
          <ac:chgData name="JAYDEN YAP JEAN HNG" userId="S::jaydenyap.21@ichat.sp.edu.sg::66824b3b-90af-48ae-91f4-73f35fb89cd2" providerId="AD" clId="Web-{B94FE6E4-4A5E-4356-97C6-81EBAA980BFA}" dt="2023-01-03T06:14:50.449" v="2" actId="20577"/>
          <ac:spMkLst>
            <pc:docMk/>
            <pc:sldMk cId="0" sldId="259"/>
            <ac:spMk id="443" creationId="{00000000-0000-0000-0000-000000000000}"/>
          </ac:spMkLst>
        </pc:spChg>
      </pc:sldChg>
    </pc:docChg>
  </pc:docChgLst>
  <pc:docChgLst>
    <pc:chgData name="JAYDEN YAP JEAN HNG" userId="S::jaydenyap.21@ichat.sp.edu.sg::66824b3b-90af-48ae-91f4-73f35fb89cd2" providerId="AD" clId="Web-{CDBE6C2E-C488-4DB7-A420-21C80F956426}"/>
    <pc:docChg chg="addSld delSld modSld sldOrd">
      <pc:chgData name="JAYDEN YAP JEAN HNG" userId="S::jaydenyap.21@ichat.sp.edu.sg::66824b3b-90af-48ae-91f4-73f35fb89cd2" providerId="AD" clId="Web-{CDBE6C2E-C488-4DB7-A420-21C80F956426}" dt="2022-12-01T17:02:45.461" v="449" actId="14100"/>
      <pc:docMkLst>
        <pc:docMk/>
      </pc:docMkLst>
      <pc:sldChg chg="modSp del">
        <pc:chgData name="JAYDEN YAP JEAN HNG" userId="S::jaydenyap.21@ichat.sp.edu.sg::66824b3b-90af-48ae-91f4-73f35fb89cd2" providerId="AD" clId="Web-{CDBE6C2E-C488-4DB7-A420-21C80F956426}" dt="2022-12-01T16:53:51.602" v="306"/>
        <pc:sldMkLst>
          <pc:docMk/>
          <pc:sldMk cId="1681479714" sldId="325"/>
        </pc:sldMkLst>
        <pc:spChg chg="mod">
          <ac:chgData name="JAYDEN YAP JEAN HNG" userId="S::jaydenyap.21@ichat.sp.edu.sg::66824b3b-90af-48ae-91f4-73f35fb89cd2" providerId="AD" clId="Web-{CDBE6C2E-C488-4DB7-A420-21C80F956426}" dt="2022-12-01T16:23:36.301" v="5" actId="20577"/>
          <ac:spMkLst>
            <pc:docMk/>
            <pc:sldMk cId="1681479714" sldId="325"/>
            <ac:spMk id="3" creationId="{56D6BC5E-2F47-96F7-05F4-41725737C27E}"/>
          </ac:spMkLst>
        </pc:spChg>
      </pc:sldChg>
      <pc:sldChg chg="addSp modSp add replId">
        <pc:chgData name="JAYDEN YAP JEAN HNG" userId="S::jaydenyap.21@ichat.sp.edu.sg::66824b3b-90af-48ae-91f4-73f35fb89cd2" providerId="AD" clId="Web-{CDBE6C2E-C488-4DB7-A420-21C80F956426}" dt="2022-12-01T16:29:37.248" v="101" actId="20577"/>
        <pc:sldMkLst>
          <pc:docMk/>
          <pc:sldMk cId="729784951" sldId="326"/>
        </pc:sldMkLst>
        <pc:spChg chg="add mod">
          <ac:chgData name="JAYDEN YAP JEAN HNG" userId="S::jaydenyap.21@ichat.sp.edu.sg::66824b3b-90af-48ae-91f4-73f35fb89cd2" providerId="AD" clId="Web-{CDBE6C2E-C488-4DB7-A420-21C80F956426}" dt="2022-12-01T16:29:37.248" v="101" actId="20577"/>
          <ac:spMkLst>
            <pc:docMk/>
            <pc:sldMk cId="729784951" sldId="326"/>
            <ac:spMk id="2" creationId="{D7D6C5ED-FF1D-E588-268D-A1491A929539}"/>
          </ac:spMkLst>
        </pc:spChg>
        <pc:spChg chg="mod">
          <ac:chgData name="JAYDEN YAP JEAN HNG" userId="S::jaydenyap.21@ichat.sp.edu.sg::66824b3b-90af-48ae-91f4-73f35fb89cd2" providerId="AD" clId="Web-{CDBE6C2E-C488-4DB7-A420-21C80F956426}" dt="2022-12-01T16:27:28.385" v="81" actId="1076"/>
          <ac:spMkLst>
            <pc:docMk/>
            <pc:sldMk cId="729784951" sldId="326"/>
            <ac:spMk id="3" creationId="{56D6BC5E-2F47-96F7-05F4-41725737C27E}"/>
          </ac:spMkLst>
        </pc:spChg>
        <pc:picChg chg="mod modCrop">
          <ac:chgData name="JAYDEN YAP JEAN HNG" userId="S::jaydenyap.21@ichat.sp.edu.sg::66824b3b-90af-48ae-91f4-73f35fb89cd2" providerId="AD" clId="Web-{CDBE6C2E-C488-4DB7-A420-21C80F956426}" dt="2022-12-01T16:26:27.040" v="65" actId="1076"/>
          <ac:picMkLst>
            <pc:docMk/>
            <pc:sldMk cId="729784951" sldId="326"/>
            <ac:picMk id="6" creationId="{3167B531-E683-6D4C-1E80-4A3972AB16B2}"/>
          </ac:picMkLst>
        </pc:picChg>
      </pc:sldChg>
      <pc:sldChg chg="addSp delSp modSp add replId">
        <pc:chgData name="JAYDEN YAP JEAN HNG" userId="S::jaydenyap.21@ichat.sp.edu.sg::66824b3b-90af-48ae-91f4-73f35fb89cd2" providerId="AD" clId="Web-{CDBE6C2E-C488-4DB7-A420-21C80F956426}" dt="2022-12-01T16:49:38.876" v="294" actId="1076"/>
        <pc:sldMkLst>
          <pc:docMk/>
          <pc:sldMk cId="2974994020" sldId="328"/>
        </pc:sldMkLst>
        <pc:spChg chg="mod">
          <ac:chgData name="JAYDEN YAP JEAN HNG" userId="S::jaydenyap.21@ichat.sp.edu.sg::66824b3b-90af-48ae-91f4-73f35fb89cd2" providerId="AD" clId="Web-{CDBE6C2E-C488-4DB7-A420-21C80F956426}" dt="2022-12-01T16:31:01.626" v="150" actId="20577"/>
          <ac:spMkLst>
            <pc:docMk/>
            <pc:sldMk cId="2974994020" sldId="328"/>
            <ac:spMk id="2" creationId="{D7D6C5ED-FF1D-E588-268D-A1491A929539}"/>
          </ac:spMkLst>
        </pc:spChg>
        <pc:spChg chg="mod">
          <ac:chgData name="JAYDEN YAP JEAN HNG" userId="S::jaydenyap.21@ichat.sp.edu.sg::66824b3b-90af-48ae-91f4-73f35fb89cd2" providerId="AD" clId="Web-{CDBE6C2E-C488-4DB7-A420-21C80F956426}" dt="2022-12-01T16:33:12.082" v="153" actId="20577"/>
          <ac:spMkLst>
            <pc:docMk/>
            <pc:sldMk cId="2974994020" sldId="328"/>
            <ac:spMk id="3" creationId="{56D6BC5E-2F47-96F7-05F4-41725737C27E}"/>
          </ac:spMkLst>
        </pc:spChg>
        <pc:spChg chg="add del mod">
          <ac:chgData name="JAYDEN YAP JEAN HNG" userId="S::jaydenyap.21@ichat.sp.edu.sg::66824b3b-90af-48ae-91f4-73f35fb89cd2" providerId="AD" clId="Web-{CDBE6C2E-C488-4DB7-A420-21C80F956426}" dt="2022-12-01T16:47:42.779" v="233"/>
          <ac:spMkLst>
            <pc:docMk/>
            <pc:sldMk cId="2974994020" sldId="328"/>
            <ac:spMk id="10" creationId="{738C1913-1726-E40F-7884-6412DB6719F2}"/>
          </ac:spMkLst>
        </pc:spChg>
        <pc:spChg chg="add mod">
          <ac:chgData name="JAYDEN YAP JEAN HNG" userId="S::jaydenyap.21@ichat.sp.edu.sg::66824b3b-90af-48ae-91f4-73f35fb89cd2" providerId="AD" clId="Web-{CDBE6C2E-C488-4DB7-A420-21C80F956426}" dt="2022-12-01T16:49:38.876" v="294" actId="1076"/>
          <ac:spMkLst>
            <pc:docMk/>
            <pc:sldMk cId="2974994020" sldId="328"/>
            <ac:spMk id="11" creationId="{BB5F2325-ED2C-52F6-CB40-2203BDBB0CD0}"/>
          </ac:spMkLst>
        </pc:spChg>
        <pc:picChg chg="add del mod">
          <ac:chgData name="JAYDEN YAP JEAN HNG" userId="S::jaydenyap.21@ichat.sp.edu.sg::66824b3b-90af-48ae-91f4-73f35fb89cd2" providerId="AD" clId="Web-{CDBE6C2E-C488-4DB7-A420-21C80F956426}" dt="2022-12-01T16:28:55.872" v="89"/>
          <ac:picMkLst>
            <pc:docMk/>
            <pc:sldMk cId="2974994020" sldId="328"/>
            <ac:picMk id="4" creationId="{D168E852-37FB-924C-B1E9-298F3959AE58}"/>
          </ac:picMkLst>
        </pc:picChg>
        <pc:picChg chg="del">
          <ac:chgData name="JAYDEN YAP JEAN HNG" userId="S::jaydenyap.21@ichat.sp.edu.sg::66824b3b-90af-48ae-91f4-73f35fb89cd2" providerId="AD" clId="Web-{CDBE6C2E-C488-4DB7-A420-21C80F956426}" dt="2022-12-01T16:28:46.106" v="84"/>
          <ac:picMkLst>
            <pc:docMk/>
            <pc:sldMk cId="2974994020" sldId="328"/>
            <ac:picMk id="6" creationId="{3167B531-E683-6D4C-1E80-4A3972AB16B2}"/>
          </ac:picMkLst>
        </pc:picChg>
        <pc:picChg chg="add del mod">
          <ac:chgData name="JAYDEN YAP JEAN HNG" userId="S::jaydenyap.21@ichat.sp.edu.sg::66824b3b-90af-48ae-91f4-73f35fb89cd2" providerId="AD" clId="Web-{CDBE6C2E-C488-4DB7-A420-21C80F956426}" dt="2022-12-01T16:29:01.029" v="92"/>
          <ac:picMkLst>
            <pc:docMk/>
            <pc:sldMk cId="2974994020" sldId="328"/>
            <ac:picMk id="7" creationId="{797D3A8D-06A3-FC5C-F3C6-54B0EE8207AD}"/>
          </ac:picMkLst>
        </pc:picChg>
        <pc:picChg chg="add mod">
          <ac:chgData name="JAYDEN YAP JEAN HNG" userId="S::jaydenyap.21@ichat.sp.edu.sg::66824b3b-90af-48ae-91f4-73f35fb89cd2" providerId="AD" clId="Web-{CDBE6C2E-C488-4DB7-A420-21C80F956426}" dt="2022-12-01T16:47:27.372" v="227" actId="1076"/>
          <ac:picMkLst>
            <pc:docMk/>
            <pc:sldMk cId="2974994020" sldId="328"/>
            <ac:picMk id="8" creationId="{B3A15FCE-71B1-F6BC-9368-E7A381AE1985}"/>
          </ac:picMkLst>
        </pc:picChg>
        <pc:picChg chg="add mod">
          <ac:chgData name="JAYDEN YAP JEAN HNG" userId="S::jaydenyap.21@ichat.sp.edu.sg::66824b3b-90af-48ae-91f4-73f35fb89cd2" providerId="AD" clId="Web-{CDBE6C2E-C488-4DB7-A420-21C80F956426}" dt="2022-12-01T16:47:27.310" v="226" actId="1076"/>
          <ac:picMkLst>
            <pc:docMk/>
            <pc:sldMk cId="2974994020" sldId="328"/>
            <ac:picMk id="9" creationId="{9D942EC5-E7A1-AE02-2C4C-EC1826514553}"/>
          </ac:picMkLst>
        </pc:picChg>
      </pc:sldChg>
      <pc:sldChg chg="add del replId">
        <pc:chgData name="JAYDEN YAP JEAN HNG" userId="S::jaydenyap.21@ichat.sp.edu.sg::66824b3b-90af-48ae-91f4-73f35fb89cd2" providerId="AD" clId="Web-{CDBE6C2E-C488-4DB7-A420-21C80F956426}" dt="2022-12-01T16:33:25.614" v="157"/>
        <pc:sldMkLst>
          <pc:docMk/>
          <pc:sldMk cId="2752911323" sldId="329"/>
        </pc:sldMkLst>
      </pc:sldChg>
      <pc:sldChg chg="delSp modSp add del replId">
        <pc:chgData name="JAYDEN YAP JEAN HNG" userId="S::jaydenyap.21@ichat.sp.edu.sg::66824b3b-90af-48ae-91f4-73f35fb89cd2" providerId="AD" clId="Web-{CDBE6C2E-C488-4DB7-A420-21C80F956426}" dt="2022-12-01T16:33:59.678" v="163"/>
        <pc:sldMkLst>
          <pc:docMk/>
          <pc:sldMk cId="920174994" sldId="330"/>
        </pc:sldMkLst>
        <pc:spChg chg="mod">
          <ac:chgData name="JAYDEN YAP JEAN HNG" userId="S::jaydenyap.21@ichat.sp.edu.sg::66824b3b-90af-48ae-91f4-73f35fb89cd2" providerId="AD" clId="Web-{CDBE6C2E-C488-4DB7-A420-21C80F956426}" dt="2022-12-01T16:33:27.817" v="159" actId="20577"/>
          <ac:spMkLst>
            <pc:docMk/>
            <pc:sldMk cId="920174994" sldId="330"/>
            <ac:spMk id="3" creationId="{56D6BC5E-2F47-96F7-05F4-41725737C27E}"/>
          </ac:spMkLst>
        </pc:spChg>
        <pc:picChg chg="del">
          <ac:chgData name="JAYDEN YAP JEAN HNG" userId="S::jaydenyap.21@ichat.sp.edu.sg::66824b3b-90af-48ae-91f4-73f35fb89cd2" providerId="AD" clId="Web-{CDBE6C2E-C488-4DB7-A420-21C80F956426}" dt="2022-12-01T16:33:49.771" v="160"/>
          <ac:picMkLst>
            <pc:docMk/>
            <pc:sldMk cId="920174994" sldId="330"/>
            <ac:picMk id="8" creationId="{B3A15FCE-71B1-F6BC-9368-E7A381AE1985}"/>
          </ac:picMkLst>
        </pc:picChg>
      </pc:sldChg>
      <pc:sldChg chg="addSp delSp modSp add del ord replId">
        <pc:chgData name="JAYDEN YAP JEAN HNG" userId="S::jaydenyap.21@ichat.sp.edu.sg::66824b3b-90af-48ae-91f4-73f35fb89cd2" providerId="AD" clId="Web-{CDBE6C2E-C488-4DB7-A420-21C80F956426}" dt="2022-12-01T16:58:09.234" v="362" actId="20577"/>
        <pc:sldMkLst>
          <pc:docMk/>
          <pc:sldMk cId="2854045289" sldId="331"/>
        </pc:sldMkLst>
        <pc:spChg chg="mod">
          <ac:chgData name="JAYDEN YAP JEAN HNG" userId="S::jaydenyap.21@ichat.sp.edu.sg::66824b3b-90af-48ae-91f4-73f35fb89cd2" providerId="AD" clId="Web-{CDBE6C2E-C488-4DB7-A420-21C80F956426}" dt="2022-12-01T16:58:09.234" v="362" actId="20577"/>
          <ac:spMkLst>
            <pc:docMk/>
            <pc:sldMk cId="2854045289" sldId="331"/>
            <ac:spMk id="2" creationId="{D7D6C5ED-FF1D-E588-268D-A1491A929539}"/>
          </ac:spMkLst>
        </pc:spChg>
        <pc:spChg chg="mod">
          <ac:chgData name="JAYDEN YAP JEAN HNG" userId="S::jaydenyap.21@ichat.sp.edu.sg::66824b3b-90af-48ae-91f4-73f35fb89cd2" providerId="AD" clId="Web-{CDBE6C2E-C488-4DB7-A420-21C80F956426}" dt="2022-12-01T16:49:09.031" v="273" actId="1076"/>
          <ac:spMkLst>
            <pc:docMk/>
            <pc:sldMk cId="2854045289" sldId="331"/>
            <ac:spMk id="3" creationId="{56D6BC5E-2F47-96F7-05F4-41725737C27E}"/>
          </ac:spMkLst>
        </pc:spChg>
        <pc:spChg chg="add mod">
          <ac:chgData name="JAYDEN YAP JEAN HNG" userId="S::jaydenyap.21@ichat.sp.edu.sg::66824b3b-90af-48ae-91f4-73f35fb89cd2" providerId="AD" clId="Web-{CDBE6C2E-C488-4DB7-A420-21C80F956426}" dt="2022-12-01T16:49:31.423" v="286" actId="1076"/>
          <ac:spMkLst>
            <pc:docMk/>
            <pc:sldMk cId="2854045289" sldId="331"/>
            <ac:spMk id="7" creationId="{9303E511-7F56-9B67-7B7E-C90614F0529A}"/>
          </ac:spMkLst>
        </pc:spChg>
        <pc:picChg chg="add mod">
          <ac:chgData name="JAYDEN YAP JEAN HNG" userId="S::jaydenyap.21@ichat.sp.edu.sg::66824b3b-90af-48ae-91f4-73f35fb89cd2" providerId="AD" clId="Web-{CDBE6C2E-C488-4DB7-A420-21C80F956426}" dt="2022-12-01T16:46:12.667" v="224" actId="1076"/>
          <ac:picMkLst>
            <pc:docMk/>
            <pc:sldMk cId="2854045289" sldId="331"/>
            <ac:picMk id="4" creationId="{B753AC66-E0CD-09CF-CA15-A4E17AD5C378}"/>
          </ac:picMkLst>
        </pc:picChg>
        <pc:picChg chg="add mod">
          <ac:chgData name="JAYDEN YAP JEAN HNG" userId="S::jaydenyap.21@ichat.sp.edu.sg::66824b3b-90af-48ae-91f4-73f35fb89cd2" providerId="AD" clId="Web-{CDBE6C2E-C488-4DB7-A420-21C80F956426}" dt="2022-12-01T16:46:10.948" v="223" actId="1076"/>
          <ac:picMkLst>
            <pc:docMk/>
            <pc:sldMk cId="2854045289" sldId="331"/>
            <ac:picMk id="5" creationId="{2DA3769D-81BD-3B11-D6FF-3B682BFAEB64}"/>
          </ac:picMkLst>
        </pc:picChg>
        <pc:picChg chg="del">
          <ac:chgData name="JAYDEN YAP JEAN HNG" userId="S::jaydenyap.21@ichat.sp.edu.sg::66824b3b-90af-48ae-91f4-73f35fb89cd2" providerId="AD" clId="Web-{CDBE6C2E-C488-4DB7-A420-21C80F956426}" dt="2022-12-01T16:34:03.990" v="165"/>
          <ac:picMkLst>
            <pc:docMk/>
            <pc:sldMk cId="2854045289" sldId="331"/>
            <ac:picMk id="8" creationId="{B3A15FCE-71B1-F6BC-9368-E7A381AE1985}"/>
          </ac:picMkLst>
        </pc:picChg>
      </pc:sldChg>
      <pc:sldChg chg="addSp delSp modSp add ord replId">
        <pc:chgData name="JAYDEN YAP JEAN HNG" userId="S::jaydenyap.21@ichat.sp.edu.sg::66824b3b-90af-48ae-91f4-73f35fb89cd2" providerId="AD" clId="Web-{CDBE6C2E-C488-4DB7-A420-21C80F956426}" dt="2022-12-01T16:48:59.531" v="272" actId="1076"/>
        <pc:sldMkLst>
          <pc:docMk/>
          <pc:sldMk cId="3649070068" sldId="332"/>
        </pc:sldMkLst>
        <pc:spChg chg="del">
          <ac:chgData name="JAYDEN YAP JEAN HNG" userId="S::jaydenyap.21@ichat.sp.edu.sg::66824b3b-90af-48ae-91f4-73f35fb89cd2" providerId="AD" clId="Web-{CDBE6C2E-C488-4DB7-A420-21C80F956426}" dt="2022-12-01T16:42:17.770" v="212"/>
          <ac:spMkLst>
            <pc:docMk/>
            <pc:sldMk cId="3649070068" sldId="332"/>
            <ac:spMk id="2" creationId="{D7D6C5ED-FF1D-E588-268D-A1491A929539}"/>
          </ac:spMkLst>
        </pc:spChg>
        <pc:spChg chg="mod">
          <ac:chgData name="JAYDEN YAP JEAN HNG" userId="S::jaydenyap.21@ichat.sp.edu.sg::66824b3b-90af-48ae-91f4-73f35fb89cd2" providerId="AD" clId="Web-{CDBE6C2E-C488-4DB7-A420-21C80F956426}" dt="2022-12-01T16:48:37.390" v="264" actId="20577"/>
          <ac:spMkLst>
            <pc:docMk/>
            <pc:sldMk cId="3649070068" sldId="332"/>
            <ac:spMk id="3" creationId="{56D6BC5E-2F47-96F7-05F4-41725737C27E}"/>
          </ac:spMkLst>
        </pc:spChg>
        <pc:spChg chg="add mod">
          <ac:chgData name="JAYDEN YAP JEAN HNG" userId="S::jaydenyap.21@ichat.sp.edu.sg::66824b3b-90af-48ae-91f4-73f35fb89cd2" providerId="AD" clId="Web-{CDBE6C2E-C488-4DB7-A420-21C80F956426}" dt="2022-12-01T16:48:41.781" v="266" actId="20577"/>
          <ac:spMkLst>
            <pc:docMk/>
            <pc:sldMk cId="3649070068" sldId="332"/>
            <ac:spMk id="7" creationId="{CBAC6828-BA9D-700D-13DB-0FBEBAA5D816}"/>
          </ac:spMkLst>
        </pc:spChg>
        <pc:spChg chg="add mod">
          <ac:chgData name="JAYDEN YAP JEAN HNG" userId="S::jaydenyap.21@ichat.sp.edu.sg::66824b3b-90af-48ae-91f4-73f35fb89cd2" providerId="AD" clId="Web-{CDBE6C2E-C488-4DB7-A420-21C80F956426}" dt="2022-12-01T16:48:59.531" v="272" actId="1076"/>
          <ac:spMkLst>
            <pc:docMk/>
            <pc:sldMk cId="3649070068" sldId="332"/>
            <ac:spMk id="9" creationId="{52C0E609-96E4-94DE-2028-68DBB274F5F5}"/>
          </ac:spMkLst>
        </pc:spChg>
        <pc:picChg chg="del">
          <ac:chgData name="JAYDEN YAP JEAN HNG" userId="S::jaydenyap.21@ichat.sp.edu.sg::66824b3b-90af-48ae-91f4-73f35fb89cd2" providerId="AD" clId="Web-{CDBE6C2E-C488-4DB7-A420-21C80F956426}" dt="2022-12-01T16:42:19.504" v="213"/>
          <ac:picMkLst>
            <pc:docMk/>
            <pc:sldMk cId="3649070068" sldId="332"/>
            <ac:picMk id="4" creationId="{B753AC66-E0CD-09CF-CA15-A4E17AD5C378}"/>
          </ac:picMkLst>
        </pc:picChg>
      </pc:sldChg>
      <pc:sldChg chg="modSp">
        <pc:chgData name="JAYDEN YAP JEAN HNG" userId="S::jaydenyap.21@ichat.sp.edu.sg::66824b3b-90af-48ae-91f4-73f35fb89cd2" providerId="AD" clId="Web-{CDBE6C2E-C488-4DB7-A420-21C80F956426}" dt="2022-12-01T16:52:07.786" v="305" actId="1076"/>
        <pc:sldMkLst>
          <pc:docMk/>
          <pc:sldMk cId="1950002013" sldId="333"/>
        </pc:sldMkLst>
        <pc:spChg chg="mod">
          <ac:chgData name="JAYDEN YAP JEAN HNG" userId="S::jaydenyap.21@ichat.sp.edu.sg::66824b3b-90af-48ae-91f4-73f35fb89cd2" providerId="AD" clId="Web-{CDBE6C2E-C488-4DB7-A420-21C80F956426}" dt="2022-12-01T16:52:07.786" v="305" actId="1076"/>
          <ac:spMkLst>
            <pc:docMk/>
            <pc:sldMk cId="1950002013" sldId="333"/>
            <ac:spMk id="3" creationId="{56D6BC5E-2F47-96F7-05F4-41725737C27E}"/>
          </ac:spMkLst>
        </pc:spChg>
        <pc:spChg chg="mod">
          <ac:chgData name="JAYDEN YAP JEAN HNG" userId="S::jaydenyap.21@ichat.sp.edu.sg::66824b3b-90af-48ae-91f4-73f35fb89cd2" providerId="AD" clId="Web-{CDBE6C2E-C488-4DB7-A420-21C80F956426}" dt="2022-12-01T16:51:59.911" v="303" actId="1076"/>
          <ac:spMkLst>
            <pc:docMk/>
            <pc:sldMk cId="1950002013" sldId="333"/>
            <ac:spMk id="8" creationId="{FAD02668-C148-C24F-5911-9FDC7C04426E}"/>
          </ac:spMkLst>
        </pc:spChg>
        <pc:picChg chg="mod">
          <ac:chgData name="JAYDEN YAP JEAN HNG" userId="S::jaydenyap.21@ichat.sp.edu.sg::66824b3b-90af-48ae-91f4-73f35fb89cd2" providerId="AD" clId="Web-{CDBE6C2E-C488-4DB7-A420-21C80F956426}" dt="2022-12-01T16:52:03.896" v="304" actId="1076"/>
          <ac:picMkLst>
            <pc:docMk/>
            <pc:sldMk cId="1950002013" sldId="333"/>
            <ac:picMk id="5" creationId="{2B7872AA-1DFE-9B95-E9AE-D6EFA6353EDE}"/>
          </ac:picMkLst>
        </pc:picChg>
      </pc:sldChg>
      <pc:sldChg chg="add del replId">
        <pc:chgData name="JAYDEN YAP JEAN HNG" userId="S::jaydenyap.21@ichat.sp.edu.sg::66824b3b-90af-48ae-91f4-73f35fb89cd2" providerId="AD" clId="Web-{CDBE6C2E-C488-4DB7-A420-21C80F956426}" dt="2022-12-01T16:50:12.017" v="297"/>
        <pc:sldMkLst>
          <pc:docMk/>
          <pc:sldMk cId="3445188200" sldId="334"/>
        </pc:sldMkLst>
      </pc:sldChg>
      <pc:sldChg chg="addSp delSp modSp new">
        <pc:chgData name="JAYDEN YAP JEAN HNG" userId="S::jaydenyap.21@ichat.sp.edu.sg::66824b3b-90af-48ae-91f4-73f35fb89cd2" providerId="AD" clId="Web-{CDBE6C2E-C488-4DB7-A420-21C80F956426}" dt="2022-12-01T16:56:06.356" v="344" actId="1076"/>
        <pc:sldMkLst>
          <pc:docMk/>
          <pc:sldMk cId="1091981060" sldId="335"/>
        </pc:sldMkLst>
        <pc:spChg chg="mod">
          <ac:chgData name="JAYDEN YAP JEAN HNG" userId="S::jaydenyap.21@ichat.sp.edu.sg::66824b3b-90af-48ae-91f4-73f35fb89cd2" providerId="AD" clId="Web-{CDBE6C2E-C488-4DB7-A420-21C80F956426}" dt="2022-12-01T16:56:04.434" v="343" actId="1076"/>
          <ac:spMkLst>
            <pc:docMk/>
            <pc:sldMk cId="1091981060" sldId="335"/>
            <ac:spMk id="2" creationId="{D0801BA9-7F6D-0AFF-6986-4DCDABAF3F77}"/>
          </ac:spMkLst>
        </pc:spChg>
        <pc:picChg chg="add del mod">
          <ac:chgData name="JAYDEN YAP JEAN HNG" userId="S::jaydenyap.21@ichat.sp.edu.sg::66824b3b-90af-48ae-91f4-73f35fb89cd2" providerId="AD" clId="Web-{CDBE6C2E-C488-4DB7-A420-21C80F956426}" dt="2022-12-01T16:55:51.902" v="336"/>
          <ac:picMkLst>
            <pc:docMk/>
            <pc:sldMk cId="1091981060" sldId="335"/>
            <ac:picMk id="4" creationId="{75FCC999-A1CE-ED20-2748-5A5769F74F91}"/>
          </ac:picMkLst>
        </pc:picChg>
        <pc:picChg chg="add mod">
          <ac:chgData name="JAYDEN YAP JEAN HNG" userId="S::jaydenyap.21@ichat.sp.edu.sg::66824b3b-90af-48ae-91f4-73f35fb89cd2" providerId="AD" clId="Web-{CDBE6C2E-C488-4DB7-A420-21C80F956426}" dt="2022-12-01T16:56:06.356" v="344" actId="1076"/>
          <ac:picMkLst>
            <pc:docMk/>
            <pc:sldMk cId="1091981060" sldId="335"/>
            <ac:picMk id="5" creationId="{7CCC26B5-29AD-37DE-9C24-72AEF86D0C2B}"/>
          </ac:picMkLst>
        </pc:picChg>
      </pc:sldChg>
      <pc:sldChg chg="addSp delSp modSp add del replId">
        <pc:chgData name="JAYDEN YAP JEAN HNG" userId="S::jaydenyap.21@ichat.sp.edu.sg::66824b3b-90af-48ae-91f4-73f35fb89cd2" providerId="AD" clId="Web-{CDBE6C2E-C488-4DB7-A420-21C80F956426}" dt="2022-12-01T16:54:25.025" v="319"/>
        <pc:sldMkLst>
          <pc:docMk/>
          <pc:sldMk cId="3347082008" sldId="335"/>
        </pc:sldMkLst>
        <pc:spChg chg="del mod">
          <ac:chgData name="JAYDEN YAP JEAN HNG" userId="S::jaydenyap.21@ichat.sp.edu.sg::66824b3b-90af-48ae-91f4-73f35fb89cd2" providerId="AD" clId="Web-{CDBE6C2E-C488-4DB7-A420-21C80F956426}" dt="2022-12-01T16:54:17.274" v="313"/>
          <ac:spMkLst>
            <pc:docMk/>
            <pc:sldMk cId="3347082008" sldId="335"/>
            <ac:spMk id="2" creationId="{D7D6C5ED-FF1D-E588-268D-A1491A929539}"/>
          </ac:spMkLst>
        </pc:spChg>
        <pc:spChg chg="del">
          <ac:chgData name="JAYDEN YAP JEAN HNG" userId="S::jaydenyap.21@ichat.sp.edu.sg::66824b3b-90af-48ae-91f4-73f35fb89cd2" providerId="AD" clId="Web-{CDBE6C2E-C488-4DB7-A420-21C80F956426}" dt="2022-12-01T16:54:19.040" v="314"/>
          <ac:spMkLst>
            <pc:docMk/>
            <pc:sldMk cId="3347082008" sldId="335"/>
            <ac:spMk id="3" creationId="{56D6BC5E-2F47-96F7-05F4-41725737C27E}"/>
          </ac:spMkLst>
        </pc:spChg>
        <pc:spChg chg="del mod">
          <ac:chgData name="JAYDEN YAP JEAN HNG" userId="S::jaydenyap.21@ichat.sp.edu.sg::66824b3b-90af-48ae-91f4-73f35fb89cd2" providerId="AD" clId="Web-{CDBE6C2E-C488-4DB7-A420-21C80F956426}" dt="2022-12-01T16:54:22.399" v="317"/>
          <ac:spMkLst>
            <pc:docMk/>
            <pc:sldMk cId="3347082008" sldId="335"/>
            <ac:spMk id="7" creationId="{9303E511-7F56-9B67-7B7E-C90614F0529A}"/>
          </ac:spMkLst>
        </pc:spChg>
        <pc:spChg chg="add mod">
          <ac:chgData name="JAYDEN YAP JEAN HNG" userId="S::jaydenyap.21@ichat.sp.edu.sg::66824b3b-90af-48ae-91f4-73f35fb89cd2" providerId="AD" clId="Web-{CDBE6C2E-C488-4DB7-A420-21C80F956426}" dt="2022-12-01T16:54:19.040" v="314"/>
          <ac:spMkLst>
            <pc:docMk/>
            <pc:sldMk cId="3347082008" sldId="335"/>
            <ac:spMk id="8" creationId="{3D7BD86C-3552-687A-7F64-35A1215F9F96}"/>
          </ac:spMkLst>
        </pc:spChg>
        <pc:picChg chg="del">
          <ac:chgData name="JAYDEN YAP JEAN HNG" userId="S::jaydenyap.21@ichat.sp.edu.sg::66824b3b-90af-48ae-91f4-73f35fb89cd2" providerId="AD" clId="Web-{CDBE6C2E-C488-4DB7-A420-21C80F956426}" dt="2022-12-01T16:54:22.415" v="318"/>
          <ac:picMkLst>
            <pc:docMk/>
            <pc:sldMk cId="3347082008" sldId="335"/>
            <ac:picMk id="4" creationId="{B753AC66-E0CD-09CF-CA15-A4E17AD5C378}"/>
          </ac:picMkLst>
        </pc:picChg>
        <pc:picChg chg="del">
          <ac:chgData name="JAYDEN YAP JEAN HNG" userId="S::jaydenyap.21@ichat.sp.edu.sg::66824b3b-90af-48ae-91f4-73f35fb89cd2" providerId="AD" clId="Web-{CDBE6C2E-C488-4DB7-A420-21C80F956426}" dt="2022-12-01T16:54:20.728" v="315"/>
          <ac:picMkLst>
            <pc:docMk/>
            <pc:sldMk cId="3347082008" sldId="335"/>
            <ac:picMk id="5" creationId="{2DA3769D-81BD-3B11-D6FF-3B682BFAEB64}"/>
          </ac:picMkLst>
        </pc:picChg>
      </pc:sldChg>
      <pc:sldChg chg="addSp delSp modSp add replId">
        <pc:chgData name="JAYDEN YAP JEAN HNG" userId="S::jaydenyap.21@ichat.sp.edu.sg::66824b3b-90af-48ae-91f4-73f35fb89cd2" providerId="AD" clId="Web-{CDBE6C2E-C488-4DB7-A420-21C80F956426}" dt="2022-12-01T17:02:45.461" v="449" actId="14100"/>
        <pc:sldMkLst>
          <pc:docMk/>
          <pc:sldMk cId="2291658964" sldId="336"/>
        </pc:sldMkLst>
        <pc:spChg chg="del">
          <ac:chgData name="JAYDEN YAP JEAN HNG" userId="S::jaydenyap.21@ichat.sp.edu.sg::66824b3b-90af-48ae-91f4-73f35fb89cd2" providerId="AD" clId="Web-{CDBE6C2E-C488-4DB7-A420-21C80F956426}" dt="2022-12-01T16:59:58.675" v="367"/>
          <ac:spMkLst>
            <pc:docMk/>
            <pc:sldMk cId="2291658964" sldId="336"/>
            <ac:spMk id="2" creationId="{D7D6C5ED-FF1D-E588-268D-A1491A929539}"/>
          </ac:spMkLst>
        </pc:spChg>
        <pc:spChg chg="mod">
          <ac:chgData name="JAYDEN YAP JEAN HNG" userId="S::jaydenyap.21@ichat.sp.edu.sg::66824b3b-90af-48ae-91f4-73f35fb89cd2" providerId="AD" clId="Web-{CDBE6C2E-C488-4DB7-A420-21C80F956426}" dt="2022-12-01T17:00:53.082" v="380" actId="1076"/>
          <ac:spMkLst>
            <pc:docMk/>
            <pc:sldMk cId="2291658964" sldId="336"/>
            <ac:spMk id="3" creationId="{56D6BC5E-2F47-96F7-05F4-41725737C27E}"/>
          </ac:spMkLst>
        </pc:spChg>
        <pc:spChg chg="del">
          <ac:chgData name="JAYDEN YAP JEAN HNG" userId="S::jaydenyap.21@ichat.sp.edu.sg::66824b3b-90af-48ae-91f4-73f35fb89cd2" providerId="AD" clId="Web-{CDBE6C2E-C488-4DB7-A420-21C80F956426}" dt="2022-12-01T16:59:56.893" v="365"/>
          <ac:spMkLst>
            <pc:docMk/>
            <pc:sldMk cId="2291658964" sldId="336"/>
            <ac:spMk id="7" creationId="{9303E511-7F56-9B67-7B7E-C90614F0529A}"/>
          </ac:spMkLst>
        </pc:spChg>
        <pc:spChg chg="add mod">
          <ac:chgData name="JAYDEN YAP JEAN HNG" userId="S::jaydenyap.21@ichat.sp.edu.sg::66824b3b-90af-48ae-91f4-73f35fb89cd2" providerId="AD" clId="Web-{CDBE6C2E-C488-4DB7-A420-21C80F956426}" dt="2022-12-01T17:02:45.461" v="449" actId="14100"/>
          <ac:spMkLst>
            <pc:docMk/>
            <pc:sldMk cId="2291658964" sldId="336"/>
            <ac:spMk id="10" creationId="{93983161-3DDC-F06A-9535-33690CA620AA}"/>
          </ac:spMkLst>
        </pc:spChg>
        <pc:picChg chg="del">
          <ac:chgData name="JAYDEN YAP JEAN HNG" userId="S::jaydenyap.21@ichat.sp.edu.sg::66824b3b-90af-48ae-91f4-73f35fb89cd2" providerId="AD" clId="Web-{CDBE6C2E-C488-4DB7-A420-21C80F956426}" dt="2022-12-01T16:59:56.956" v="366"/>
          <ac:picMkLst>
            <pc:docMk/>
            <pc:sldMk cId="2291658964" sldId="336"/>
            <ac:picMk id="4" creationId="{B753AC66-E0CD-09CF-CA15-A4E17AD5C378}"/>
          </ac:picMkLst>
        </pc:picChg>
        <pc:picChg chg="del">
          <ac:chgData name="JAYDEN YAP JEAN HNG" userId="S::jaydenyap.21@ichat.sp.edu.sg::66824b3b-90af-48ae-91f4-73f35fb89cd2" providerId="AD" clId="Web-{CDBE6C2E-C488-4DB7-A420-21C80F956426}" dt="2022-12-01T16:59:55.143" v="364"/>
          <ac:picMkLst>
            <pc:docMk/>
            <pc:sldMk cId="2291658964" sldId="336"/>
            <ac:picMk id="5" creationId="{2DA3769D-81BD-3B11-D6FF-3B682BFAEB64}"/>
          </ac:picMkLst>
        </pc:picChg>
        <pc:picChg chg="add del mod">
          <ac:chgData name="JAYDEN YAP JEAN HNG" userId="S::jaydenyap.21@ichat.sp.edu.sg::66824b3b-90af-48ae-91f4-73f35fb89cd2" providerId="AD" clId="Web-{CDBE6C2E-C488-4DB7-A420-21C80F956426}" dt="2022-12-01T17:00:43.035" v="375"/>
          <ac:picMkLst>
            <pc:docMk/>
            <pc:sldMk cId="2291658964" sldId="336"/>
            <ac:picMk id="6" creationId="{50DD7124-9112-BB0F-28EE-7452322D0FB7}"/>
          </ac:picMkLst>
        </pc:picChg>
        <pc:picChg chg="add mod">
          <ac:chgData name="JAYDEN YAP JEAN HNG" userId="S::jaydenyap.21@ichat.sp.edu.sg::66824b3b-90af-48ae-91f4-73f35fb89cd2" providerId="AD" clId="Web-{CDBE6C2E-C488-4DB7-A420-21C80F956426}" dt="2022-12-01T17:00:50.395" v="379" actId="1076"/>
          <ac:picMkLst>
            <pc:docMk/>
            <pc:sldMk cId="2291658964" sldId="336"/>
            <ac:picMk id="8" creationId="{124A78F3-8174-3673-508C-4C64A9113605}"/>
          </ac:picMkLst>
        </pc:picChg>
        <pc:picChg chg="add mod">
          <ac:chgData name="JAYDEN YAP JEAN HNG" userId="S::jaydenyap.21@ichat.sp.edu.sg::66824b3b-90af-48ae-91f4-73f35fb89cd2" providerId="AD" clId="Web-{CDBE6C2E-C488-4DB7-A420-21C80F956426}" dt="2022-12-01T17:00:44.926" v="376" actId="1076"/>
          <ac:picMkLst>
            <pc:docMk/>
            <pc:sldMk cId="2291658964" sldId="336"/>
            <ac:picMk id="9" creationId="{D0CEAC3D-0587-0341-BC45-61F0A60F13B5}"/>
          </ac:picMkLst>
        </pc:picChg>
      </pc:sldChg>
      <pc:sldChg chg="add del replId">
        <pc:chgData name="JAYDEN YAP JEAN HNG" userId="S::jaydenyap.21@ichat.sp.edu.sg::66824b3b-90af-48ae-91f4-73f35fb89cd2" providerId="AD" clId="Web-{CDBE6C2E-C488-4DB7-A420-21C80F956426}" dt="2022-12-01T17:00:02.597" v="369"/>
        <pc:sldMkLst>
          <pc:docMk/>
          <pc:sldMk cId="2247370836" sldId="337"/>
        </pc:sldMkLst>
      </pc:sldChg>
    </pc:docChg>
  </pc:docChgLst>
  <pc:docChgLst>
    <pc:chgData name="JAYDEN YAP JEAN HNG" userId="S::jaydenyap.21@ichat.sp.edu.sg::66824b3b-90af-48ae-91f4-73f35fb89cd2" providerId="AD" clId="Web-{D32AEAA1-AEFB-41F2-BD72-76F6101AF977}"/>
    <pc:docChg chg="modSld">
      <pc:chgData name="JAYDEN YAP JEAN HNG" userId="S::jaydenyap.21@ichat.sp.edu.sg::66824b3b-90af-48ae-91f4-73f35fb89cd2" providerId="AD" clId="Web-{D32AEAA1-AEFB-41F2-BD72-76F6101AF977}" dt="2022-12-01T15:09:07.004" v="3" actId="20577"/>
      <pc:docMkLst>
        <pc:docMk/>
      </pc:docMkLst>
      <pc:sldChg chg="modSp">
        <pc:chgData name="JAYDEN YAP JEAN HNG" userId="S::jaydenyap.21@ichat.sp.edu.sg::66824b3b-90af-48ae-91f4-73f35fb89cd2" providerId="AD" clId="Web-{D32AEAA1-AEFB-41F2-BD72-76F6101AF977}" dt="2022-12-01T15:09:07.004" v="3" actId="20577"/>
        <pc:sldMkLst>
          <pc:docMk/>
          <pc:sldMk cId="2381220665" sldId="308"/>
        </pc:sldMkLst>
        <pc:spChg chg="mod">
          <ac:chgData name="JAYDEN YAP JEAN HNG" userId="S::jaydenyap.21@ichat.sp.edu.sg::66824b3b-90af-48ae-91f4-73f35fb89cd2" providerId="AD" clId="Web-{D32AEAA1-AEFB-41F2-BD72-76F6101AF977}" dt="2022-12-01T15:09:07.004" v="3" actId="20577"/>
          <ac:spMkLst>
            <pc:docMk/>
            <pc:sldMk cId="2381220665" sldId="308"/>
            <ac:spMk id="10" creationId="{8E48BD6A-9CE8-1EEF-C9BB-BE819F50C95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073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296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984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73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125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78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24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978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554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68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70c8aa45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70c8aa450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11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121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0c8aa450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0c8aa450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140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400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13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584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56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339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95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27fc0f3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27fc0f3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0c8aa450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0c8aa450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727fc0f3e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727fc0f3e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0c8aa450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0c8aa450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727fc0f3e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727fc0f3e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727fc0f3e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727fc0f3e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2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0c8aa450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0c8aa450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43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343400" y="-1442525"/>
            <a:ext cx="12563875" cy="7484975"/>
            <a:chOff x="-1343400" y="-1442525"/>
            <a:chExt cx="12563875" cy="748497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343400" y="-1442525"/>
              <a:ext cx="12563875" cy="7484975"/>
              <a:chOff x="-1343400" y="-1442525"/>
              <a:chExt cx="12563875" cy="7484975"/>
            </a:xfrm>
          </p:grpSpPr>
          <p:sp>
            <p:nvSpPr>
              <p:cNvPr id="11" name="Google Shape;11;p2"/>
              <p:cNvSpPr/>
              <p:nvPr/>
            </p:nvSpPr>
            <p:spPr>
              <a:xfrm rot="5400000">
                <a:off x="987349" y="3024590"/>
                <a:ext cx="1507140" cy="3693660"/>
              </a:xfrm>
              <a:custGeom>
                <a:avLst/>
                <a:gdLst/>
                <a:ahLst/>
                <a:cxnLst/>
                <a:rect l="l" t="t" r="r" b="b"/>
                <a:pathLst>
                  <a:path w="10376" h="15270" extrusionOk="0">
                    <a:moveTo>
                      <a:pt x="477" y="8231"/>
                    </a:moveTo>
                    <a:cubicBezTo>
                      <a:pt x="0" y="11256"/>
                      <a:pt x="2035" y="14702"/>
                      <a:pt x="5078" y="15050"/>
                    </a:cubicBezTo>
                    <a:cubicBezTo>
                      <a:pt x="6856" y="15270"/>
                      <a:pt x="8634" y="14482"/>
                      <a:pt x="10375" y="14115"/>
                    </a:cubicBezTo>
                    <a:lnTo>
                      <a:pt x="10375" y="1"/>
                    </a:lnTo>
                    <a:cubicBezTo>
                      <a:pt x="8909" y="294"/>
                      <a:pt x="7479" y="771"/>
                      <a:pt x="6122" y="1412"/>
                    </a:cubicBezTo>
                    <a:cubicBezTo>
                      <a:pt x="3355" y="2750"/>
                      <a:pt x="953" y="5188"/>
                      <a:pt x="477" y="82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-1343400" y="2828906"/>
                <a:ext cx="3885351" cy="2685920"/>
              </a:xfrm>
              <a:custGeom>
                <a:avLst/>
                <a:gdLst/>
                <a:ahLst/>
                <a:cxnLst/>
                <a:rect l="l" t="t" r="r" b="b"/>
                <a:pathLst>
                  <a:path w="193277" h="133578" extrusionOk="0">
                    <a:moveTo>
                      <a:pt x="0" y="0"/>
                    </a:moveTo>
                    <a:lnTo>
                      <a:pt x="0" y="133577"/>
                    </a:lnTo>
                    <a:cubicBezTo>
                      <a:pt x="28331" y="127191"/>
                      <a:pt x="62822" y="123421"/>
                      <a:pt x="81024" y="92840"/>
                    </a:cubicBezTo>
                    <a:cubicBezTo>
                      <a:pt x="108454" y="46758"/>
                      <a:pt x="106007" y="21100"/>
                      <a:pt x="154874" y="18990"/>
                    </a:cubicBezTo>
                    <a:cubicBezTo>
                      <a:pt x="179406" y="17921"/>
                      <a:pt x="189394" y="8806"/>
                      <a:pt x="1932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-595150" y="539500"/>
                <a:ext cx="2286175" cy="5502950"/>
              </a:xfrm>
              <a:custGeom>
                <a:avLst/>
                <a:gdLst/>
                <a:ahLst/>
                <a:cxnLst/>
                <a:rect l="l" t="t" r="r" b="b"/>
                <a:pathLst>
                  <a:path w="91447" h="220118" extrusionOk="0">
                    <a:moveTo>
                      <a:pt x="0" y="0"/>
                    </a:moveTo>
                    <a:cubicBezTo>
                      <a:pt x="6876" y="6922"/>
                      <a:pt x="35024" y="21088"/>
                      <a:pt x="41258" y="41533"/>
                    </a:cubicBezTo>
                    <a:cubicBezTo>
                      <a:pt x="47493" y="61979"/>
                      <a:pt x="30347" y="101093"/>
                      <a:pt x="37407" y="122673"/>
                    </a:cubicBezTo>
                    <a:cubicBezTo>
                      <a:pt x="44467" y="144253"/>
                      <a:pt x="74609" y="154773"/>
                      <a:pt x="83616" y="171014"/>
                    </a:cubicBezTo>
                    <a:cubicBezTo>
                      <a:pt x="92623" y="187255"/>
                      <a:pt x="90142" y="211934"/>
                      <a:pt x="91447" y="2201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3837875" y="676475"/>
                <a:ext cx="6592375" cy="5181388"/>
              </a:xfrm>
              <a:custGeom>
                <a:avLst/>
                <a:gdLst/>
                <a:ahLst/>
                <a:cxnLst/>
                <a:rect l="l" t="t" r="r" b="b"/>
                <a:pathLst>
                  <a:path w="263695" h="175834" extrusionOk="0">
                    <a:moveTo>
                      <a:pt x="109102" y="110058"/>
                    </a:moveTo>
                    <a:cubicBezTo>
                      <a:pt x="74132" y="175130"/>
                      <a:pt x="2223" y="175833"/>
                      <a:pt x="1" y="175833"/>
                    </a:cubicBezTo>
                    <a:lnTo>
                      <a:pt x="263694" y="175833"/>
                    </a:lnTo>
                    <a:lnTo>
                      <a:pt x="263694" y="0"/>
                    </a:lnTo>
                    <a:lnTo>
                      <a:pt x="229006" y="0"/>
                    </a:lnTo>
                    <a:cubicBezTo>
                      <a:pt x="256070" y="110423"/>
                      <a:pt x="143706" y="45661"/>
                      <a:pt x="109102" y="110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6141300" y="-1442525"/>
                <a:ext cx="4288950" cy="3233250"/>
              </a:xfrm>
              <a:custGeom>
                <a:avLst/>
                <a:gdLst/>
                <a:ahLst/>
                <a:cxnLst/>
                <a:rect l="l" t="t" r="r" b="b"/>
                <a:pathLst>
                  <a:path w="171558" h="129330" extrusionOk="0">
                    <a:moveTo>
                      <a:pt x="171557" y="129329"/>
                    </a:moveTo>
                    <a:lnTo>
                      <a:pt x="171557" y="1"/>
                    </a:lnTo>
                    <a:cubicBezTo>
                      <a:pt x="159122" y="5205"/>
                      <a:pt x="140864" y="10832"/>
                      <a:pt x="114390" y="15390"/>
                    </a:cubicBezTo>
                    <a:cubicBezTo>
                      <a:pt x="58264" y="25011"/>
                      <a:pt x="68617" y="97229"/>
                      <a:pt x="0" y="1293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463750" y="-257250"/>
                <a:ext cx="4756725" cy="3365700"/>
              </a:xfrm>
              <a:custGeom>
                <a:avLst/>
                <a:gdLst/>
                <a:ahLst/>
                <a:cxnLst/>
                <a:rect l="l" t="t" r="r" b="b"/>
                <a:pathLst>
                  <a:path w="190269" h="134628" extrusionOk="0">
                    <a:moveTo>
                      <a:pt x="0" y="0"/>
                    </a:moveTo>
                    <a:cubicBezTo>
                      <a:pt x="2239" y="5010"/>
                      <a:pt x="2932" y="21958"/>
                      <a:pt x="13431" y="30059"/>
                    </a:cubicBezTo>
                    <a:cubicBezTo>
                      <a:pt x="23931" y="38160"/>
                      <a:pt x="47701" y="34643"/>
                      <a:pt x="62997" y="48607"/>
                    </a:cubicBezTo>
                    <a:cubicBezTo>
                      <a:pt x="78293" y="62571"/>
                      <a:pt x="83996" y="99505"/>
                      <a:pt x="105208" y="113842"/>
                    </a:cubicBezTo>
                    <a:cubicBezTo>
                      <a:pt x="126420" y="128179"/>
                      <a:pt x="176092" y="131164"/>
                      <a:pt x="190269" y="134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988894" y="4308581"/>
              <a:ext cx="883759" cy="600001"/>
              <a:chOff x="-3966800" y="-2580100"/>
              <a:chExt cx="1127675" cy="765600"/>
            </a:xfrm>
          </p:grpSpPr>
          <p:cxnSp>
            <p:nvCxnSpPr>
              <p:cNvPr id="18" name="Google Shape;18;p2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oogle Shape;21;p2"/>
            <p:cNvGrpSpPr/>
            <p:nvPr/>
          </p:nvGrpSpPr>
          <p:grpSpPr>
            <a:xfrm>
              <a:off x="7988895" y="239505"/>
              <a:ext cx="883759" cy="600001"/>
              <a:chOff x="-3966800" y="-2580100"/>
              <a:chExt cx="1127675" cy="765600"/>
            </a:xfrm>
          </p:grpSpPr>
          <p:cxnSp>
            <p:nvCxnSpPr>
              <p:cNvPr id="22" name="Google Shape;22;p2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1018025" y="996700"/>
            <a:ext cx="5865300" cy="19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018025" y="3030600"/>
            <a:ext cx="58653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dali"/>
                <a:ea typeface="Mandali"/>
                <a:cs typeface="Mandali"/>
                <a:sym typeface="Mandal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8"/>
          <p:cNvGrpSpPr/>
          <p:nvPr/>
        </p:nvGrpSpPr>
        <p:grpSpPr>
          <a:xfrm>
            <a:off x="-1665150" y="-290950"/>
            <a:ext cx="12102225" cy="5961100"/>
            <a:chOff x="-1665150" y="-290950"/>
            <a:chExt cx="12102225" cy="5961100"/>
          </a:xfrm>
        </p:grpSpPr>
        <p:grpSp>
          <p:nvGrpSpPr>
            <p:cNvPr id="384" name="Google Shape;384;p28"/>
            <p:cNvGrpSpPr/>
            <p:nvPr/>
          </p:nvGrpSpPr>
          <p:grpSpPr>
            <a:xfrm>
              <a:off x="-1665150" y="-290950"/>
              <a:ext cx="12102225" cy="5961100"/>
              <a:chOff x="-1665150" y="-290950"/>
              <a:chExt cx="12102225" cy="5961100"/>
            </a:xfrm>
          </p:grpSpPr>
          <p:grpSp>
            <p:nvGrpSpPr>
              <p:cNvPr id="385" name="Google Shape;385;p28"/>
              <p:cNvGrpSpPr/>
              <p:nvPr/>
            </p:nvGrpSpPr>
            <p:grpSpPr>
              <a:xfrm>
                <a:off x="-1665150" y="2304450"/>
                <a:ext cx="4756725" cy="3365700"/>
                <a:chOff x="-1665150" y="2304450"/>
                <a:chExt cx="4756725" cy="3365700"/>
              </a:xfrm>
            </p:grpSpPr>
            <p:sp>
              <p:nvSpPr>
                <p:cNvPr id="386" name="Google Shape;386;p28"/>
                <p:cNvSpPr/>
                <p:nvPr/>
              </p:nvSpPr>
              <p:spPr>
                <a:xfrm flipH="1">
                  <a:off x="-133661" y="4459676"/>
                  <a:ext cx="1934537" cy="78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65" h="60263" extrusionOk="0">
                      <a:moveTo>
                        <a:pt x="142664" y="60262"/>
                      </a:moveTo>
                      <a:lnTo>
                        <a:pt x="142664" y="1"/>
                      </a:lnTo>
                      <a:cubicBezTo>
                        <a:pt x="118976" y="39613"/>
                        <a:pt x="31678" y="15334"/>
                        <a:pt x="0" y="6026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28"/>
                <p:cNvSpPr/>
                <p:nvPr/>
              </p:nvSpPr>
              <p:spPr>
                <a:xfrm>
                  <a:off x="-1665150" y="2304450"/>
                  <a:ext cx="4756725" cy="33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69" h="134628" extrusionOk="0">
                      <a:moveTo>
                        <a:pt x="0" y="0"/>
                      </a:moveTo>
                      <a:cubicBezTo>
                        <a:pt x="2239" y="5010"/>
                        <a:pt x="2932" y="21958"/>
                        <a:pt x="13431" y="30059"/>
                      </a:cubicBezTo>
                      <a:cubicBezTo>
                        <a:pt x="23931" y="38160"/>
                        <a:pt x="47701" y="34643"/>
                        <a:pt x="62997" y="48607"/>
                      </a:cubicBezTo>
                      <a:cubicBezTo>
                        <a:pt x="78293" y="62571"/>
                        <a:pt x="83996" y="99505"/>
                        <a:pt x="105208" y="113842"/>
                      </a:cubicBezTo>
                      <a:cubicBezTo>
                        <a:pt x="126420" y="128179"/>
                        <a:pt x="176092" y="131164"/>
                        <a:pt x="190269" y="13462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88" name="Google Shape;388;p28"/>
              <p:cNvGrpSpPr/>
              <p:nvPr/>
            </p:nvGrpSpPr>
            <p:grpSpPr>
              <a:xfrm>
                <a:off x="5605150" y="-290950"/>
                <a:ext cx="4831925" cy="5709350"/>
                <a:chOff x="5605150" y="-290950"/>
                <a:chExt cx="4831925" cy="5709350"/>
              </a:xfrm>
            </p:grpSpPr>
            <p:sp>
              <p:nvSpPr>
                <p:cNvPr id="389" name="Google Shape;389;p28"/>
                <p:cNvSpPr/>
                <p:nvPr/>
              </p:nvSpPr>
              <p:spPr>
                <a:xfrm>
                  <a:off x="6424498" y="1996850"/>
                  <a:ext cx="4012576" cy="3339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68" h="107920" extrusionOk="0">
                      <a:moveTo>
                        <a:pt x="1" y="107919"/>
                      </a:moveTo>
                      <a:lnTo>
                        <a:pt x="129667" y="107919"/>
                      </a:lnTo>
                      <a:lnTo>
                        <a:pt x="129667" y="0"/>
                      </a:lnTo>
                      <a:cubicBezTo>
                        <a:pt x="99874" y="49487"/>
                        <a:pt x="22198" y="63131"/>
                        <a:pt x="1" y="10791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28"/>
                <p:cNvSpPr/>
                <p:nvPr/>
              </p:nvSpPr>
              <p:spPr>
                <a:xfrm flipH="1">
                  <a:off x="5605150" y="-290950"/>
                  <a:ext cx="4831925" cy="33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77" h="133578" extrusionOk="0">
                      <a:moveTo>
                        <a:pt x="0" y="0"/>
                      </a:moveTo>
                      <a:lnTo>
                        <a:pt x="0" y="133577"/>
                      </a:lnTo>
                      <a:cubicBezTo>
                        <a:pt x="28331" y="127191"/>
                        <a:pt x="62822" y="123421"/>
                        <a:pt x="81024" y="92840"/>
                      </a:cubicBezTo>
                      <a:cubicBezTo>
                        <a:pt x="108454" y="46758"/>
                        <a:pt x="106007" y="21100"/>
                        <a:pt x="154874" y="18990"/>
                      </a:cubicBezTo>
                      <a:cubicBezTo>
                        <a:pt x="179406" y="17921"/>
                        <a:pt x="189394" y="8806"/>
                        <a:pt x="1932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8"/>
                <p:cNvSpPr/>
                <p:nvPr/>
              </p:nvSpPr>
              <p:spPr>
                <a:xfrm flipH="1">
                  <a:off x="7175624" y="-84550"/>
                  <a:ext cx="2286175" cy="550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7" h="220118" extrusionOk="0">
                      <a:moveTo>
                        <a:pt x="0" y="0"/>
                      </a:moveTo>
                      <a:cubicBezTo>
                        <a:pt x="6876" y="6922"/>
                        <a:pt x="35024" y="21088"/>
                        <a:pt x="41258" y="41533"/>
                      </a:cubicBezTo>
                      <a:cubicBezTo>
                        <a:pt x="47493" y="61979"/>
                        <a:pt x="30347" y="101093"/>
                        <a:pt x="37407" y="122673"/>
                      </a:cubicBezTo>
                      <a:cubicBezTo>
                        <a:pt x="44467" y="144253"/>
                        <a:pt x="74609" y="154773"/>
                        <a:pt x="83616" y="171014"/>
                      </a:cubicBezTo>
                      <a:cubicBezTo>
                        <a:pt x="92623" y="187255"/>
                        <a:pt x="90142" y="211934"/>
                        <a:pt x="91447" y="22011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28"/>
            <p:cNvGrpSpPr/>
            <p:nvPr/>
          </p:nvGrpSpPr>
          <p:grpSpPr>
            <a:xfrm>
              <a:off x="7988894" y="4308581"/>
              <a:ext cx="883759" cy="600001"/>
              <a:chOff x="-3966800" y="-2580100"/>
              <a:chExt cx="1127675" cy="765600"/>
            </a:xfrm>
          </p:grpSpPr>
          <p:cxnSp>
            <p:nvCxnSpPr>
              <p:cNvPr id="393" name="Google Shape;393;p28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28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8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" name="Google Shape;396;p28"/>
            <p:cNvGrpSpPr/>
            <p:nvPr/>
          </p:nvGrpSpPr>
          <p:grpSpPr>
            <a:xfrm>
              <a:off x="7988895" y="239505"/>
              <a:ext cx="883759" cy="600001"/>
              <a:chOff x="-3966800" y="-2580100"/>
              <a:chExt cx="1127675" cy="765600"/>
            </a:xfrm>
          </p:grpSpPr>
          <p:cxnSp>
            <p:nvCxnSpPr>
              <p:cNvPr id="397" name="Google Shape;397;p28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28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8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-2040622" y="-843250"/>
            <a:ext cx="12642739" cy="8720487"/>
            <a:chOff x="-2040622" y="-843250"/>
            <a:chExt cx="12642739" cy="8720487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-2040622" y="-843250"/>
              <a:ext cx="12642739" cy="8720487"/>
              <a:chOff x="-2040622" y="-843250"/>
              <a:chExt cx="12642739" cy="8720487"/>
            </a:xfrm>
          </p:grpSpPr>
          <p:sp>
            <p:nvSpPr>
              <p:cNvPr id="30" name="Google Shape;30;p3"/>
              <p:cNvSpPr/>
              <p:nvPr/>
            </p:nvSpPr>
            <p:spPr>
              <a:xfrm rot="-5400000">
                <a:off x="6475980" y="-571400"/>
                <a:ext cx="3241700" cy="2698000"/>
              </a:xfrm>
              <a:custGeom>
                <a:avLst/>
                <a:gdLst/>
                <a:ahLst/>
                <a:cxnLst/>
                <a:rect l="l" t="t" r="r" b="b"/>
                <a:pathLst>
                  <a:path w="129668" h="107920" extrusionOk="0">
                    <a:moveTo>
                      <a:pt x="1" y="107919"/>
                    </a:moveTo>
                    <a:lnTo>
                      <a:pt x="129667" y="107919"/>
                    </a:lnTo>
                    <a:lnTo>
                      <a:pt x="129667" y="0"/>
                    </a:lnTo>
                    <a:cubicBezTo>
                      <a:pt x="99874" y="49487"/>
                      <a:pt x="22198" y="63131"/>
                      <a:pt x="1" y="1079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31;p3"/>
              <p:cNvGrpSpPr/>
              <p:nvPr/>
            </p:nvGrpSpPr>
            <p:grpSpPr>
              <a:xfrm>
                <a:off x="-426400" y="-108756"/>
                <a:ext cx="3847825" cy="5844088"/>
                <a:chOff x="-426400" y="-108756"/>
                <a:chExt cx="3847825" cy="5844088"/>
              </a:xfrm>
            </p:grpSpPr>
            <p:sp>
              <p:nvSpPr>
                <p:cNvPr id="32" name="Google Shape;32;p3"/>
                <p:cNvSpPr/>
                <p:nvPr/>
              </p:nvSpPr>
              <p:spPr>
                <a:xfrm rot="10800000" flipH="1">
                  <a:off x="-426400" y="2482406"/>
                  <a:ext cx="1611350" cy="325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54" h="130117" extrusionOk="0">
                      <a:moveTo>
                        <a:pt x="64454" y="0"/>
                      </a:moveTo>
                      <a:lnTo>
                        <a:pt x="0" y="0"/>
                      </a:lnTo>
                      <a:lnTo>
                        <a:pt x="0" y="130117"/>
                      </a:lnTo>
                      <a:cubicBezTo>
                        <a:pt x="24251" y="88648"/>
                        <a:pt x="24420" y="20875"/>
                        <a:pt x="644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3"/>
                <p:cNvSpPr/>
                <p:nvPr/>
              </p:nvSpPr>
              <p:spPr>
                <a:xfrm>
                  <a:off x="-159250" y="-108756"/>
                  <a:ext cx="3580675" cy="241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27" h="96442" extrusionOk="0">
                      <a:moveTo>
                        <a:pt x="143227" y="0"/>
                      </a:moveTo>
                      <a:lnTo>
                        <a:pt x="0" y="0"/>
                      </a:lnTo>
                      <a:lnTo>
                        <a:pt x="0" y="96441"/>
                      </a:lnTo>
                      <a:cubicBezTo>
                        <a:pt x="30834" y="50584"/>
                        <a:pt x="41131" y="5571"/>
                        <a:pt x="77873" y="8778"/>
                      </a:cubicBezTo>
                      <a:cubicBezTo>
                        <a:pt x="111436" y="11704"/>
                        <a:pt x="132452" y="5121"/>
                        <a:pt x="1432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" name="Google Shape;34;p3"/>
              <p:cNvSpPr/>
              <p:nvPr/>
            </p:nvSpPr>
            <p:spPr>
              <a:xfrm>
                <a:off x="5676913" y="1436725"/>
                <a:ext cx="4696175" cy="4395850"/>
              </a:xfrm>
              <a:custGeom>
                <a:avLst/>
                <a:gdLst/>
                <a:ahLst/>
                <a:cxnLst/>
                <a:rect l="l" t="t" r="r" b="b"/>
                <a:pathLst>
                  <a:path w="187847" h="175834" extrusionOk="0">
                    <a:moveTo>
                      <a:pt x="79900" y="109720"/>
                    </a:moveTo>
                    <a:cubicBezTo>
                      <a:pt x="30666" y="118216"/>
                      <a:pt x="15840" y="151526"/>
                      <a:pt x="1" y="175833"/>
                    </a:cubicBezTo>
                    <a:lnTo>
                      <a:pt x="173302" y="175833"/>
                    </a:lnTo>
                    <a:lnTo>
                      <a:pt x="173302" y="0"/>
                    </a:lnTo>
                    <a:lnTo>
                      <a:pt x="156000" y="0"/>
                    </a:lnTo>
                    <a:cubicBezTo>
                      <a:pt x="187847" y="68224"/>
                      <a:pt x="154453" y="96835"/>
                      <a:pt x="79900" y="1097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 rot="2700000">
                <a:off x="-429853" y="-707275"/>
                <a:ext cx="2286153" cy="5502897"/>
              </a:xfrm>
              <a:custGeom>
                <a:avLst/>
                <a:gdLst/>
                <a:ahLst/>
                <a:cxnLst/>
                <a:rect l="l" t="t" r="r" b="b"/>
                <a:pathLst>
                  <a:path w="91447" h="220118" extrusionOk="0">
                    <a:moveTo>
                      <a:pt x="0" y="0"/>
                    </a:moveTo>
                    <a:cubicBezTo>
                      <a:pt x="6876" y="6922"/>
                      <a:pt x="35024" y="21088"/>
                      <a:pt x="41258" y="41533"/>
                    </a:cubicBezTo>
                    <a:cubicBezTo>
                      <a:pt x="47493" y="61979"/>
                      <a:pt x="30347" y="101093"/>
                      <a:pt x="37407" y="122673"/>
                    </a:cubicBezTo>
                    <a:cubicBezTo>
                      <a:pt x="44467" y="144253"/>
                      <a:pt x="74609" y="154773"/>
                      <a:pt x="83616" y="171014"/>
                    </a:cubicBezTo>
                    <a:cubicBezTo>
                      <a:pt x="92623" y="187255"/>
                      <a:pt x="90142" y="211934"/>
                      <a:pt x="91447" y="2201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" name="Google Shape;36;p3"/>
              <p:cNvSpPr/>
              <p:nvPr/>
            </p:nvSpPr>
            <p:spPr>
              <a:xfrm rot="4615608">
                <a:off x="6046461" y="3496932"/>
                <a:ext cx="4756814" cy="3365763"/>
              </a:xfrm>
              <a:custGeom>
                <a:avLst/>
                <a:gdLst/>
                <a:ahLst/>
                <a:cxnLst/>
                <a:rect l="l" t="t" r="r" b="b"/>
                <a:pathLst>
                  <a:path w="190269" h="134628" extrusionOk="0">
                    <a:moveTo>
                      <a:pt x="0" y="0"/>
                    </a:moveTo>
                    <a:cubicBezTo>
                      <a:pt x="2239" y="5010"/>
                      <a:pt x="2932" y="21958"/>
                      <a:pt x="13431" y="30059"/>
                    </a:cubicBezTo>
                    <a:cubicBezTo>
                      <a:pt x="23931" y="38160"/>
                      <a:pt x="47701" y="34643"/>
                      <a:pt x="62997" y="48607"/>
                    </a:cubicBezTo>
                    <a:cubicBezTo>
                      <a:pt x="78293" y="62571"/>
                      <a:pt x="83996" y="99505"/>
                      <a:pt x="105208" y="113842"/>
                    </a:cubicBezTo>
                    <a:cubicBezTo>
                      <a:pt x="126420" y="128179"/>
                      <a:pt x="176092" y="131164"/>
                      <a:pt x="190269" y="134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7988895" y="4308580"/>
              <a:ext cx="883759" cy="600001"/>
              <a:chOff x="-3966800" y="-2580100"/>
              <a:chExt cx="1127675" cy="765600"/>
            </a:xfrm>
          </p:grpSpPr>
          <p:cxnSp>
            <p:nvCxnSpPr>
              <p:cNvPr id="38" name="Google Shape;38;p3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3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" name="Google Shape;41;p3"/>
            <p:cNvGrpSpPr/>
            <p:nvPr/>
          </p:nvGrpSpPr>
          <p:grpSpPr>
            <a:xfrm>
              <a:off x="8141295" y="391905"/>
              <a:ext cx="883759" cy="600001"/>
              <a:chOff x="-3966800" y="-2580100"/>
              <a:chExt cx="1127675" cy="765600"/>
            </a:xfrm>
          </p:grpSpPr>
          <p:cxnSp>
            <p:nvCxnSpPr>
              <p:cNvPr id="42" name="Google Shape;42;p3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3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3"/>
          <p:cNvSpPr txBox="1">
            <a:spLocks noGrp="1"/>
          </p:cNvSpPr>
          <p:nvPr>
            <p:ph type="ctrTitle"/>
          </p:nvPr>
        </p:nvSpPr>
        <p:spPr>
          <a:xfrm>
            <a:off x="2254800" y="2706450"/>
            <a:ext cx="4634400" cy="7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2254800" y="3442650"/>
            <a:ext cx="4634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andali"/>
                <a:ea typeface="Mandali"/>
                <a:cs typeface="Mandali"/>
                <a:sym typeface="Manda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3891150" y="1316850"/>
            <a:ext cx="13617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4968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6"/>
          <p:cNvGrpSpPr/>
          <p:nvPr/>
        </p:nvGrpSpPr>
        <p:grpSpPr>
          <a:xfrm>
            <a:off x="-2110966" y="-579587"/>
            <a:ext cx="11999749" cy="6564510"/>
            <a:chOff x="-2110966" y="-579587"/>
            <a:chExt cx="11999749" cy="6564510"/>
          </a:xfrm>
        </p:grpSpPr>
        <p:sp>
          <p:nvSpPr>
            <p:cNvPr id="70" name="Google Shape;70;p6"/>
            <p:cNvSpPr/>
            <p:nvPr/>
          </p:nvSpPr>
          <p:spPr>
            <a:xfrm rot="1972107">
              <a:off x="-1578406" y="1224244"/>
              <a:ext cx="4756619" cy="3365625"/>
            </a:xfrm>
            <a:custGeom>
              <a:avLst/>
              <a:gdLst/>
              <a:ahLst/>
              <a:cxnLst/>
              <a:rect l="l" t="t" r="r" b="b"/>
              <a:pathLst>
                <a:path w="190269" h="134628" extrusionOk="0">
                  <a:moveTo>
                    <a:pt x="0" y="0"/>
                  </a:moveTo>
                  <a:cubicBezTo>
                    <a:pt x="2239" y="5010"/>
                    <a:pt x="2932" y="21958"/>
                    <a:pt x="13431" y="30059"/>
                  </a:cubicBezTo>
                  <a:cubicBezTo>
                    <a:pt x="23931" y="38160"/>
                    <a:pt x="47701" y="34643"/>
                    <a:pt x="62997" y="48607"/>
                  </a:cubicBezTo>
                  <a:cubicBezTo>
                    <a:pt x="78293" y="62571"/>
                    <a:pt x="83996" y="99505"/>
                    <a:pt x="105208" y="113842"/>
                  </a:cubicBezTo>
                  <a:cubicBezTo>
                    <a:pt x="126420" y="128179"/>
                    <a:pt x="176092" y="131164"/>
                    <a:pt x="190269" y="1346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1" name="Google Shape;71;p6"/>
            <p:cNvGrpSpPr/>
            <p:nvPr/>
          </p:nvGrpSpPr>
          <p:grpSpPr>
            <a:xfrm>
              <a:off x="5758075" y="-579587"/>
              <a:ext cx="4130708" cy="6564510"/>
              <a:chOff x="5758075" y="-579587"/>
              <a:chExt cx="4130708" cy="6564510"/>
            </a:xfrm>
          </p:grpSpPr>
          <p:sp>
            <p:nvSpPr>
              <p:cNvPr id="72" name="Google Shape;72;p6"/>
              <p:cNvSpPr/>
              <p:nvPr/>
            </p:nvSpPr>
            <p:spPr>
              <a:xfrm flipH="1">
                <a:off x="5758075" y="-579587"/>
                <a:ext cx="4130700" cy="3802225"/>
              </a:xfrm>
              <a:custGeom>
                <a:avLst/>
                <a:gdLst/>
                <a:ahLst/>
                <a:cxnLst/>
                <a:rect l="l" t="t" r="r" b="b"/>
                <a:pathLst>
                  <a:path w="165228" h="152089" extrusionOk="0">
                    <a:moveTo>
                      <a:pt x="0" y="0"/>
                    </a:moveTo>
                    <a:lnTo>
                      <a:pt x="0" y="152089"/>
                    </a:lnTo>
                    <a:cubicBezTo>
                      <a:pt x="55367" y="111014"/>
                      <a:pt x="37727" y="14686"/>
                      <a:pt x="80687" y="27768"/>
                    </a:cubicBezTo>
                    <a:cubicBezTo>
                      <a:pt x="123224" y="40709"/>
                      <a:pt x="154959" y="29878"/>
                      <a:pt x="165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 rot="-9000004" flipH="1">
                <a:off x="8372067" y="4155551"/>
                <a:ext cx="1185357" cy="1643094"/>
              </a:xfrm>
              <a:custGeom>
                <a:avLst/>
                <a:gdLst/>
                <a:ahLst/>
                <a:cxnLst/>
                <a:rect l="l" t="t" r="r" b="b"/>
                <a:pathLst>
                  <a:path w="10376" h="15270" extrusionOk="0">
                    <a:moveTo>
                      <a:pt x="477" y="8231"/>
                    </a:moveTo>
                    <a:cubicBezTo>
                      <a:pt x="0" y="11256"/>
                      <a:pt x="2035" y="14702"/>
                      <a:pt x="5078" y="15050"/>
                    </a:cubicBezTo>
                    <a:cubicBezTo>
                      <a:pt x="6856" y="15270"/>
                      <a:pt x="8634" y="14482"/>
                      <a:pt x="10375" y="14115"/>
                    </a:cubicBezTo>
                    <a:lnTo>
                      <a:pt x="10375" y="1"/>
                    </a:lnTo>
                    <a:cubicBezTo>
                      <a:pt x="8909" y="294"/>
                      <a:pt x="7479" y="771"/>
                      <a:pt x="6122" y="1412"/>
                    </a:cubicBezTo>
                    <a:cubicBezTo>
                      <a:pt x="3355" y="2750"/>
                      <a:pt x="953" y="5188"/>
                      <a:pt x="477" y="82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4"/>
          <p:cNvGrpSpPr/>
          <p:nvPr/>
        </p:nvGrpSpPr>
        <p:grpSpPr>
          <a:xfrm>
            <a:off x="-1901713" y="-2013025"/>
            <a:ext cx="12274806" cy="10233025"/>
            <a:chOff x="-1901713" y="-2013025"/>
            <a:chExt cx="12274806" cy="10233025"/>
          </a:xfrm>
        </p:grpSpPr>
        <p:grpSp>
          <p:nvGrpSpPr>
            <p:cNvPr id="188" name="Google Shape;188;p14"/>
            <p:cNvGrpSpPr/>
            <p:nvPr/>
          </p:nvGrpSpPr>
          <p:grpSpPr>
            <a:xfrm>
              <a:off x="-1901713" y="-2013025"/>
              <a:ext cx="11201838" cy="10233025"/>
              <a:chOff x="-1901713" y="-2013025"/>
              <a:chExt cx="11201838" cy="10233025"/>
            </a:xfrm>
          </p:grpSpPr>
          <p:sp>
            <p:nvSpPr>
              <p:cNvPr id="189" name="Google Shape;189;p14"/>
              <p:cNvSpPr/>
              <p:nvPr/>
            </p:nvSpPr>
            <p:spPr>
              <a:xfrm>
                <a:off x="-315950" y="-618575"/>
                <a:ext cx="1611350" cy="3252925"/>
              </a:xfrm>
              <a:custGeom>
                <a:avLst/>
                <a:gdLst/>
                <a:ahLst/>
                <a:cxnLst/>
                <a:rect l="l" t="t" r="r" b="b"/>
                <a:pathLst>
                  <a:path w="64454" h="130117" extrusionOk="0">
                    <a:moveTo>
                      <a:pt x="64454" y="0"/>
                    </a:moveTo>
                    <a:lnTo>
                      <a:pt x="0" y="0"/>
                    </a:lnTo>
                    <a:lnTo>
                      <a:pt x="0" y="130117"/>
                    </a:lnTo>
                    <a:cubicBezTo>
                      <a:pt x="24251" y="88648"/>
                      <a:pt x="24420" y="20875"/>
                      <a:pt x="64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2706338" y="4429725"/>
                <a:ext cx="6593775" cy="3790275"/>
              </a:xfrm>
              <a:custGeom>
                <a:avLst/>
                <a:gdLst/>
                <a:ahLst/>
                <a:cxnLst/>
                <a:rect l="l" t="t" r="r" b="b"/>
                <a:pathLst>
                  <a:path w="263751" h="151611" extrusionOk="0">
                    <a:moveTo>
                      <a:pt x="263750" y="11170"/>
                    </a:moveTo>
                    <a:cubicBezTo>
                      <a:pt x="248080" y="3545"/>
                      <a:pt x="225404" y="1"/>
                      <a:pt x="193557" y="9988"/>
                    </a:cubicBezTo>
                    <a:cubicBezTo>
                      <a:pt x="126600" y="31003"/>
                      <a:pt x="88592" y="151611"/>
                      <a:pt x="0" y="113828"/>
                    </a:cubicBezTo>
                    <a:lnTo>
                      <a:pt x="0" y="149613"/>
                    </a:lnTo>
                    <a:lnTo>
                      <a:pt x="263750" y="1496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 flipH="1">
                <a:off x="4468200" y="-2013025"/>
                <a:ext cx="4831925" cy="3339450"/>
              </a:xfrm>
              <a:custGeom>
                <a:avLst/>
                <a:gdLst/>
                <a:ahLst/>
                <a:cxnLst/>
                <a:rect l="l" t="t" r="r" b="b"/>
                <a:pathLst>
                  <a:path w="193277" h="133578" extrusionOk="0">
                    <a:moveTo>
                      <a:pt x="0" y="0"/>
                    </a:moveTo>
                    <a:lnTo>
                      <a:pt x="0" y="133577"/>
                    </a:lnTo>
                    <a:cubicBezTo>
                      <a:pt x="28331" y="127191"/>
                      <a:pt x="62822" y="123421"/>
                      <a:pt x="81024" y="92840"/>
                    </a:cubicBezTo>
                    <a:cubicBezTo>
                      <a:pt x="108454" y="46758"/>
                      <a:pt x="106007" y="21100"/>
                      <a:pt x="154874" y="18990"/>
                    </a:cubicBezTo>
                    <a:cubicBezTo>
                      <a:pt x="179406" y="17921"/>
                      <a:pt x="189394" y="8806"/>
                      <a:pt x="193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14"/>
              <p:cNvGrpSpPr/>
              <p:nvPr/>
            </p:nvGrpSpPr>
            <p:grpSpPr>
              <a:xfrm>
                <a:off x="7988895" y="239505"/>
                <a:ext cx="883759" cy="600001"/>
                <a:chOff x="-3966800" y="-2580100"/>
                <a:chExt cx="1127675" cy="765600"/>
              </a:xfrm>
            </p:grpSpPr>
            <p:cxnSp>
              <p:nvCxnSpPr>
                <p:cNvPr id="193" name="Google Shape;193;p14"/>
                <p:cNvCxnSpPr/>
                <p:nvPr/>
              </p:nvCxnSpPr>
              <p:spPr>
                <a:xfrm>
                  <a:off x="-3793300" y="-2580100"/>
                  <a:ext cx="765600" cy="76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" name="Google Shape;194;p14"/>
                <p:cNvCxnSpPr/>
                <p:nvPr/>
              </p:nvCxnSpPr>
              <p:spPr>
                <a:xfrm>
                  <a:off x="-3359625" y="-2457550"/>
                  <a:ext cx="520500" cy="520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" name="Google Shape;195;p14"/>
                <p:cNvCxnSpPr/>
                <p:nvPr/>
              </p:nvCxnSpPr>
              <p:spPr>
                <a:xfrm>
                  <a:off x="-3966800" y="-2457550"/>
                  <a:ext cx="520500" cy="520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6" name="Google Shape;196;p14"/>
              <p:cNvSpPr/>
              <p:nvPr/>
            </p:nvSpPr>
            <p:spPr>
              <a:xfrm rot="3110315">
                <a:off x="-175041" y="-952129"/>
                <a:ext cx="2286253" cy="5503137"/>
              </a:xfrm>
              <a:custGeom>
                <a:avLst/>
                <a:gdLst/>
                <a:ahLst/>
                <a:cxnLst/>
                <a:rect l="l" t="t" r="r" b="b"/>
                <a:pathLst>
                  <a:path w="91447" h="220118" extrusionOk="0">
                    <a:moveTo>
                      <a:pt x="0" y="0"/>
                    </a:moveTo>
                    <a:cubicBezTo>
                      <a:pt x="6876" y="6922"/>
                      <a:pt x="35024" y="21088"/>
                      <a:pt x="41258" y="41533"/>
                    </a:cubicBezTo>
                    <a:cubicBezTo>
                      <a:pt x="47493" y="61979"/>
                      <a:pt x="30347" y="101093"/>
                      <a:pt x="37407" y="122673"/>
                    </a:cubicBezTo>
                    <a:cubicBezTo>
                      <a:pt x="44467" y="144253"/>
                      <a:pt x="74609" y="154773"/>
                      <a:pt x="83616" y="171014"/>
                    </a:cubicBezTo>
                    <a:cubicBezTo>
                      <a:pt x="92623" y="187255"/>
                      <a:pt x="90142" y="211934"/>
                      <a:pt x="91447" y="2201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97" name="Google Shape;197;p14"/>
            <p:cNvSpPr/>
            <p:nvPr/>
          </p:nvSpPr>
          <p:spPr>
            <a:xfrm rot="4615608">
              <a:off x="5817436" y="2046982"/>
              <a:ext cx="4756814" cy="3365763"/>
            </a:xfrm>
            <a:custGeom>
              <a:avLst/>
              <a:gdLst/>
              <a:ahLst/>
              <a:cxnLst/>
              <a:rect l="l" t="t" r="r" b="b"/>
              <a:pathLst>
                <a:path w="190269" h="134628" extrusionOk="0">
                  <a:moveTo>
                    <a:pt x="0" y="0"/>
                  </a:moveTo>
                  <a:cubicBezTo>
                    <a:pt x="2239" y="5010"/>
                    <a:pt x="2932" y="21958"/>
                    <a:pt x="13431" y="30059"/>
                  </a:cubicBezTo>
                  <a:cubicBezTo>
                    <a:pt x="23931" y="38160"/>
                    <a:pt x="47701" y="34643"/>
                    <a:pt x="62997" y="48607"/>
                  </a:cubicBezTo>
                  <a:cubicBezTo>
                    <a:pt x="78293" y="62571"/>
                    <a:pt x="83996" y="99505"/>
                    <a:pt x="105208" y="113842"/>
                  </a:cubicBezTo>
                  <a:cubicBezTo>
                    <a:pt x="126420" y="128179"/>
                    <a:pt x="176092" y="131164"/>
                    <a:pt x="190269" y="1346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8" name="Google Shape;198;p14"/>
          <p:cNvSpPr txBox="1">
            <a:spLocks noGrp="1"/>
          </p:cNvSpPr>
          <p:nvPr>
            <p:ph type="subTitle" idx="1"/>
          </p:nvPr>
        </p:nvSpPr>
        <p:spPr>
          <a:xfrm>
            <a:off x="1094563" y="1760125"/>
            <a:ext cx="6954900" cy="14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title"/>
          </p:nvPr>
        </p:nvSpPr>
        <p:spPr>
          <a:xfrm>
            <a:off x="1094538" y="3256175"/>
            <a:ext cx="69549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5"/>
          <p:cNvGrpSpPr/>
          <p:nvPr/>
        </p:nvGrpSpPr>
        <p:grpSpPr>
          <a:xfrm>
            <a:off x="-1114800" y="-1968754"/>
            <a:ext cx="12236825" cy="7898544"/>
            <a:chOff x="-1114800" y="-1968754"/>
            <a:chExt cx="12236825" cy="7898544"/>
          </a:xfrm>
        </p:grpSpPr>
        <p:sp>
          <p:nvSpPr>
            <p:cNvPr id="202" name="Google Shape;202;p15"/>
            <p:cNvSpPr/>
            <p:nvPr/>
          </p:nvSpPr>
          <p:spPr>
            <a:xfrm rot="5400000">
              <a:off x="987349" y="3329390"/>
              <a:ext cx="1507140" cy="3693660"/>
            </a:xfrm>
            <a:custGeom>
              <a:avLst/>
              <a:gdLst/>
              <a:ahLst/>
              <a:cxnLst/>
              <a:rect l="l" t="t" r="r" b="b"/>
              <a:pathLst>
                <a:path w="10376" h="15270" extrusionOk="0">
                  <a:moveTo>
                    <a:pt x="477" y="8231"/>
                  </a:moveTo>
                  <a:cubicBezTo>
                    <a:pt x="0" y="11256"/>
                    <a:pt x="2035" y="14702"/>
                    <a:pt x="5078" y="15050"/>
                  </a:cubicBezTo>
                  <a:cubicBezTo>
                    <a:pt x="6856" y="15270"/>
                    <a:pt x="8634" y="14482"/>
                    <a:pt x="10375" y="14115"/>
                  </a:cubicBezTo>
                  <a:lnTo>
                    <a:pt x="10375" y="1"/>
                  </a:lnTo>
                  <a:cubicBezTo>
                    <a:pt x="8909" y="294"/>
                    <a:pt x="7479" y="771"/>
                    <a:pt x="6122" y="1412"/>
                  </a:cubicBezTo>
                  <a:cubicBezTo>
                    <a:pt x="3355" y="2750"/>
                    <a:pt x="953" y="5188"/>
                    <a:pt x="477" y="82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 rot="10800000" flipH="1">
              <a:off x="-1114800" y="2981306"/>
              <a:ext cx="3885351" cy="2685920"/>
            </a:xfrm>
            <a:custGeom>
              <a:avLst/>
              <a:gdLst/>
              <a:ahLst/>
              <a:cxnLst/>
              <a:rect l="l" t="t" r="r" b="b"/>
              <a:pathLst>
                <a:path w="193277" h="133578" extrusionOk="0">
                  <a:moveTo>
                    <a:pt x="0" y="0"/>
                  </a:moveTo>
                  <a:lnTo>
                    <a:pt x="0" y="133577"/>
                  </a:lnTo>
                  <a:cubicBezTo>
                    <a:pt x="28331" y="127191"/>
                    <a:pt x="62822" y="123421"/>
                    <a:pt x="81024" y="92840"/>
                  </a:cubicBezTo>
                  <a:cubicBezTo>
                    <a:pt x="108454" y="46758"/>
                    <a:pt x="106007" y="21100"/>
                    <a:pt x="154874" y="18990"/>
                  </a:cubicBezTo>
                  <a:cubicBezTo>
                    <a:pt x="179406" y="17921"/>
                    <a:pt x="189394" y="8806"/>
                    <a:pt x="193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 rot="-3190281">
              <a:off x="7091536" y="-2155958"/>
              <a:ext cx="2286084" cy="5502731"/>
            </a:xfrm>
            <a:custGeom>
              <a:avLst/>
              <a:gdLst/>
              <a:ahLst/>
              <a:cxnLst/>
              <a:rect l="l" t="t" r="r" b="b"/>
              <a:pathLst>
                <a:path w="91447" h="220118" extrusionOk="0">
                  <a:moveTo>
                    <a:pt x="0" y="0"/>
                  </a:moveTo>
                  <a:cubicBezTo>
                    <a:pt x="6876" y="6922"/>
                    <a:pt x="35024" y="21088"/>
                    <a:pt x="41258" y="41533"/>
                  </a:cubicBezTo>
                  <a:cubicBezTo>
                    <a:pt x="47493" y="61979"/>
                    <a:pt x="30347" y="101093"/>
                    <a:pt x="37407" y="122673"/>
                  </a:cubicBezTo>
                  <a:cubicBezTo>
                    <a:pt x="44467" y="144253"/>
                    <a:pt x="74609" y="154773"/>
                    <a:pt x="83616" y="171014"/>
                  </a:cubicBezTo>
                  <a:cubicBezTo>
                    <a:pt x="92623" y="187255"/>
                    <a:pt x="90142" y="211934"/>
                    <a:pt x="91447" y="22011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pinnaker"/>
              <a:buNone/>
              <a:defRPr sz="3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6"/>
          <p:cNvGrpSpPr/>
          <p:nvPr/>
        </p:nvGrpSpPr>
        <p:grpSpPr>
          <a:xfrm>
            <a:off x="-1876800" y="-1968754"/>
            <a:ext cx="12236825" cy="7898544"/>
            <a:chOff x="-1876800" y="-1968754"/>
            <a:chExt cx="12236825" cy="7898544"/>
          </a:xfrm>
        </p:grpSpPr>
        <p:sp>
          <p:nvSpPr>
            <p:cNvPr id="208" name="Google Shape;208;p16"/>
            <p:cNvSpPr/>
            <p:nvPr/>
          </p:nvSpPr>
          <p:spPr>
            <a:xfrm>
              <a:off x="-315950" y="-618575"/>
              <a:ext cx="1611350" cy="3252925"/>
            </a:xfrm>
            <a:custGeom>
              <a:avLst/>
              <a:gdLst/>
              <a:ahLst/>
              <a:cxnLst/>
              <a:rect l="l" t="t" r="r" b="b"/>
              <a:pathLst>
                <a:path w="64454" h="130117" extrusionOk="0">
                  <a:moveTo>
                    <a:pt x="64454" y="0"/>
                  </a:moveTo>
                  <a:lnTo>
                    <a:pt x="0" y="0"/>
                  </a:lnTo>
                  <a:lnTo>
                    <a:pt x="0" y="130117"/>
                  </a:lnTo>
                  <a:cubicBezTo>
                    <a:pt x="24251" y="88648"/>
                    <a:pt x="24420" y="20875"/>
                    <a:pt x="64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 rot="-5400000" flipH="1">
              <a:off x="6750736" y="3329390"/>
              <a:ext cx="1507140" cy="3693660"/>
            </a:xfrm>
            <a:custGeom>
              <a:avLst/>
              <a:gdLst/>
              <a:ahLst/>
              <a:cxnLst/>
              <a:rect l="l" t="t" r="r" b="b"/>
              <a:pathLst>
                <a:path w="10376" h="15270" extrusionOk="0">
                  <a:moveTo>
                    <a:pt x="477" y="8231"/>
                  </a:moveTo>
                  <a:cubicBezTo>
                    <a:pt x="0" y="11256"/>
                    <a:pt x="2035" y="14702"/>
                    <a:pt x="5078" y="15050"/>
                  </a:cubicBezTo>
                  <a:cubicBezTo>
                    <a:pt x="6856" y="15270"/>
                    <a:pt x="8634" y="14482"/>
                    <a:pt x="10375" y="14115"/>
                  </a:cubicBezTo>
                  <a:lnTo>
                    <a:pt x="10375" y="1"/>
                  </a:lnTo>
                  <a:cubicBezTo>
                    <a:pt x="8909" y="294"/>
                    <a:pt x="7479" y="771"/>
                    <a:pt x="6122" y="1412"/>
                  </a:cubicBezTo>
                  <a:cubicBezTo>
                    <a:pt x="3355" y="2750"/>
                    <a:pt x="953" y="5188"/>
                    <a:pt x="477" y="82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 rot="10800000">
              <a:off x="6474674" y="2981306"/>
              <a:ext cx="3885351" cy="2685920"/>
            </a:xfrm>
            <a:custGeom>
              <a:avLst/>
              <a:gdLst/>
              <a:ahLst/>
              <a:cxnLst/>
              <a:rect l="l" t="t" r="r" b="b"/>
              <a:pathLst>
                <a:path w="193277" h="133578" extrusionOk="0">
                  <a:moveTo>
                    <a:pt x="0" y="0"/>
                  </a:moveTo>
                  <a:lnTo>
                    <a:pt x="0" y="133577"/>
                  </a:lnTo>
                  <a:cubicBezTo>
                    <a:pt x="28331" y="127191"/>
                    <a:pt x="62822" y="123421"/>
                    <a:pt x="81024" y="92840"/>
                  </a:cubicBezTo>
                  <a:cubicBezTo>
                    <a:pt x="108454" y="46758"/>
                    <a:pt x="106007" y="21100"/>
                    <a:pt x="154874" y="18990"/>
                  </a:cubicBezTo>
                  <a:cubicBezTo>
                    <a:pt x="179406" y="17921"/>
                    <a:pt x="189394" y="8806"/>
                    <a:pt x="193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 rot="3190281" flipH="1">
              <a:off x="-132395" y="-2155958"/>
              <a:ext cx="2286084" cy="5502731"/>
            </a:xfrm>
            <a:custGeom>
              <a:avLst/>
              <a:gdLst/>
              <a:ahLst/>
              <a:cxnLst/>
              <a:rect l="l" t="t" r="r" b="b"/>
              <a:pathLst>
                <a:path w="91447" h="220118" extrusionOk="0">
                  <a:moveTo>
                    <a:pt x="0" y="0"/>
                  </a:moveTo>
                  <a:cubicBezTo>
                    <a:pt x="6876" y="6922"/>
                    <a:pt x="35024" y="21088"/>
                    <a:pt x="41258" y="41533"/>
                  </a:cubicBezTo>
                  <a:cubicBezTo>
                    <a:pt x="47493" y="61979"/>
                    <a:pt x="30347" y="101093"/>
                    <a:pt x="37407" y="122673"/>
                  </a:cubicBezTo>
                  <a:cubicBezTo>
                    <a:pt x="44467" y="144253"/>
                    <a:pt x="74609" y="154773"/>
                    <a:pt x="83616" y="171014"/>
                  </a:cubicBezTo>
                  <a:cubicBezTo>
                    <a:pt x="92623" y="187255"/>
                    <a:pt x="90142" y="211934"/>
                    <a:pt x="91447" y="22011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2" name="Google Shape;212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pinnaker"/>
              <a:buNone/>
              <a:defRPr sz="3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2"/>
          <p:cNvGrpSpPr/>
          <p:nvPr/>
        </p:nvGrpSpPr>
        <p:grpSpPr>
          <a:xfrm>
            <a:off x="-127067" y="-1061060"/>
            <a:ext cx="12085315" cy="7045983"/>
            <a:chOff x="-127067" y="-1061060"/>
            <a:chExt cx="12085315" cy="7045983"/>
          </a:xfrm>
        </p:grpSpPr>
        <p:sp>
          <p:nvSpPr>
            <p:cNvPr id="278" name="Google Shape;278;p22"/>
            <p:cNvSpPr/>
            <p:nvPr/>
          </p:nvSpPr>
          <p:spPr>
            <a:xfrm flipH="1">
              <a:off x="-127067" y="-1061060"/>
              <a:ext cx="1507140" cy="2318635"/>
            </a:xfrm>
            <a:custGeom>
              <a:avLst/>
              <a:gdLst/>
              <a:ahLst/>
              <a:cxnLst/>
              <a:rect l="l" t="t" r="r" b="b"/>
              <a:pathLst>
                <a:path w="10376" h="15270" extrusionOk="0">
                  <a:moveTo>
                    <a:pt x="477" y="8231"/>
                  </a:moveTo>
                  <a:cubicBezTo>
                    <a:pt x="0" y="11256"/>
                    <a:pt x="2035" y="14702"/>
                    <a:pt x="5078" y="15050"/>
                  </a:cubicBezTo>
                  <a:cubicBezTo>
                    <a:pt x="6856" y="15270"/>
                    <a:pt x="8634" y="14482"/>
                    <a:pt x="10375" y="14115"/>
                  </a:cubicBezTo>
                  <a:lnTo>
                    <a:pt x="10375" y="1"/>
                  </a:lnTo>
                  <a:cubicBezTo>
                    <a:pt x="8909" y="294"/>
                    <a:pt x="7479" y="771"/>
                    <a:pt x="6122" y="1412"/>
                  </a:cubicBezTo>
                  <a:cubicBezTo>
                    <a:pt x="3355" y="2750"/>
                    <a:pt x="953" y="5188"/>
                    <a:pt x="477" y="82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2"/>
            <p:cNvGrpSpPr/>
            <p:nvPr/>
          </p:nvGrpSpPr>
          <p:grpSpPr>
            <a:xfrm>
              <a:off x="5758075" y="-579587"/>
              <a:ext cx="6200173" cy="6564510"/>
              <a:chOff x="5758075" y="-579587"/>
              <a:chExt cx="6200173" cy="6564510"/>
            </a:xfrm>
          </p:grpSpPr>
          <p:sp>
            <p:nvSpPr>
              <p:cNvPr id="280" name="Google Shape;280;p22"/>
              <p:cNvSpPr/>
              <p:nvPr/>
            </p:nvSpPr>
            <p:spPr>
              <a:xfrm rot="-1799996">
                <a:off x="8372067" y="-393309"/>
                <a:ext cx="1185357" cy="1643094"/>
              </a:xfrm>
              <a:custGeom>
                <a:avLst/>
                <a:gdLst/>
                <a:ahLst/>
                <a:cxnLst/>
                <a:rect l="l" t="t" r="r" b="b"/>
                <a:pathLst>
                  <a:path w="10376" h="15270" extrusionOk="0">
                    <a:moveTo>
                      <a:pt x="477" y="8231"/>
                    </a:moveTo>
                    <a:cubicBezTo>
                      <a:pt x="0" y="11256"/>
                      <a:pt x="2035" y="14702"/>
                      <a:pt x="5078" y="15050"/>
                    </a:cubicBezTo>
                    <a:cubicBezTo>
                      <a:pt x="6856" y="15270"/>
                      <a:pt x="8634" y="14482"/>
                      <a:pt x="10375" y="14115"/>
                    </a:cubicBezTo>
                    <a:lnTo>
                      <a:pt x="10375" y="1"/>
                    </a:lnTo>
                    <a:cubicBezTo>
                      <a:pt x="8909" y="294"/>
                      <a:pt x="7479" y="771"/>
                      <a:pt x="6122" y="1412"/>
                    </a:cubicBezTo>
                    <a:cubicBezTo>
                      <a:pt x="3355" y="2750"/>
                      <a:pt x="953" y="5188"/>
                      <a:pt x="477" y="82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 rot="8827893" flipH="1">
                <a:off x="6669069" y="1093017"/>
                <a:ext cx="4756619" cy="3365625"/>
              </a:xfrm>
              <a:custGeom>
                <a:avLst/>
                <a:gdLst/>
                <a:ahLst/>
                <a:cxnLst/>
                <a:rect l="l" t="t" r="r" b="b"/>
                <a:pathLst>
                  <a:path w="190269" h="134628" extrusionOk="0">
                    <a:moveTo>
                      <a:pt x="0" y="0"/>
                    </a:moveTo>
                    <a:cubicBezTo>
                      <a:pt x="2239" y="5010"/>
                      <a:pt x="2932" y="21958"/>
                      <a:pt x="13431" y="30059"/>
                    </a:cubicBezTo>
                    <a:cubicBezTo>
                      <a:pt x="23931" y="38160"/>
                      <a:pt x="47701" y="34643"/>
                      <a:pt x="62997" y="48607"/>
                    </a:cubicBezTo>
                    <a:cubicBezTo>
                      <a:pt x="78293" y="62571"/>
                      <a:pt x="83996" y="99505"/>
                      <a:pt x="105208" y="113842"/>
                    </a:cubicBezTo>
                    <a:cubicBezTo>
                      <a:pt x="126420" y="128179"/>
                      <a:pt x="176092" y="131164"/>
                      <a:pt x="190269" y="134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2" name="Google Shape;282;p22"/>
              <p:cNvSpPr/>
              <p:nvPr/>
            </p:nvSpPr>
            <p:spPr>
              <a:xfrm rot="10800000">
                <a:off x="5758075" y="2182698"/>
                <a:ext cx="4130700" cy="3802225"/>
              </a:xfrm>
              <a:custGeom>
                <a:avLst/>
                <a:gdLst/>
                <a:ahLst/>
                <a:cxnLst/>
                <a:rect l="l" t="t" r="r" b="b"/>
                <a:pathLst>
                  <a:path w="165228" h="152089" extrusionOk="0">
                    <a:moveTo>
                      <a:pt x="0" y="0"/>
                    </a:moveTo>
                    <a:lnTo>
                      <a:pt x="0" y="152089"/>
                    </a:lnTo>
                    <a:cubicBezTo>
                      <a:pt x="55367" y="111014"/>
                      <a:pt x="37727" y="14686"/>
                      <a:pt x="80687" y="27768"/>
                    </a:cubicBezTo>
                    <a:cubicBezTo>
                      <a:pt x="123224" y="40709"/>
                      <a:pt x="154959" y="29878"/>
                      <a:pt x="165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22"/>
            <p:cNvGrpSpPr/>
            <p:nvPr/>
          </p:nvGrpSpPr>
          <p:grpSpPr>
            <a:xfrm>
              <a:off x="271345" y="239505"/>
              <a:ext cx="883759" cy="600001"/>
              <a:chOff x="-3966800" y="-2580100"/>
              <a:chExt cx="1127675" cy="765600"/>
            </a:xfrm>
          </p:grpSpPr>
          <p:cxnSp>
            <p:nvCxnSpPr>
              <p:cNvPr id="284" name="Google Shape;284;p22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22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22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87" name="Google Shape;287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9pPr>
          </a:lstStyle>
          <a:p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3015000" y="1505788"/>
            <a:ext cx="42138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2"/>
          </p:nvPr>
        </p:nvSpPr>
        <p:spPr>
          <a:xfrm>
            <a:off x="3015000" y="1798313"/>
            <a:ext cx="4213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3"/>
          </p:nvPr>
        </p:nvSpPr>
        <p:spPr>
          <a:xfrm>
            <a:off x="3015000" y="2906856"/>
            <a:ext cx="4213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subTitle" idx="4"/>
          </p:nvPr>
        </p:nvSpPr>
        <p:spPr>
          <a:xfrm>
            <a:off x="3015000" y="4015400"/>
            <a:ext cx="4213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5"/>
          </p:nvPr>
        </p:nvSpPr>
        <p:spPr>
          <a:xfrm>
            <a:off x="3015000" y="2614330"/>
            <a:ext cx="42138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subTitle" idx="6"/>
          </p:nvPr>
        </p:nvSpPr>
        <p:spPr>
          <a:xfrm>
            <a:off x="3015000" y="3722873"/>
            <a:ext cx="42138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4"/>
          <p:cNvGrpSpPr/>
          <p:nvPr/>
        </p:nvGrpSpPr>
        <p:grpSpPr>
          <a:xfrm>
            <a:off x="-1121350" y="-2168050"/>
            <a:ext cx="11551600" cy="9319425"/>
            <a:chOff x="-1121350" y="-2168050"/>
            <a:chExt cx="11551600" cy="9319425"/>
          </a:xfrm>
        </p:grpSpPr>
        <p:sp>
          <p:nvSpPr>
            <p:cNvPr id="314" name="Google Shape;314;p24"/>
            <p:cNvSpPr/>
            <p:nvPr/>
          </p:nvSpPr>
          <p:spPr>
            <a:xfrm rot="10800000" flipH="1">
              <a:off x="6141300" y="-1442525"/>
              <a:ext cx="4288950" cy="3233250"/>
            </a:xfrm>
            <a:custGeom>
              <a:avLst/>
              <a:gdLst/>
              <a:ahLst/>
              <a:cxnLst/>
              <a:rect l="l" t="t" r="r" b="b"/>
              <a:pathLst>
                <a:path w="171558" h="129330" extrusionOk="0">
                  <a:moveTo>
                    <a:pt x="171557" y="129329"/>
                  </a:moveTo>
                  <a:lnTo>
                    <a:pt x="171557" y="1"/>
                  </a:lnTo>
                  <a:cubicBezTo>
                    <a:pt x="159122" y="5205"/>
                    <a:pt x="140864" y="10832"/>
                    <a:pt x="114390" y="15390"/>
                  </a:cubicBezTo>
                  <a:cubicBezTo>
                    <a:pt x="58264" y="25011"/>
                    <a:pt x="68617" y="97229"/>
                    <a:pt x="0" y="1293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5646775" y="4299725"/>
              <a:ext cx="3566625" cy="1506575"/>
            </a:xfrm>
            <a:custGeom>
              <a:avLst/>
              <a:gdLst/>
              <a:ahLst/>
              <a:cxnLst/>
              <a:rect l="l" t="t" r="r" b="b"/>
              <a:pathLst>
                <a:path w="142665" h="60263" extrusionOk="0">
                  <a:moveTo>
                    <a:pt x="142664" y="60262"/>
                  </a:moveTo>
                  <a:lnTo>
                    <a:pt x="142664" y="1"/>
                  </a:lnTo>
                  <a:cubicBezTo>
                    <a:pt x="118976" y="39613"/>
                    <a:pt x="31678" y="15334"/>
                    <a:pt x="0" y="602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5971690" y="4227575"/>
              <a:ext cx="3241700" cy="2698000"/>
            </a:xfrm>
            <a:custGeom>
              <a:avLst/>
              <a:gdLst/>
              <a:ahLst/>
              <a:cxnLst/>
              <a:rect l="l" t="t" r="r" b="b"/>
              <a:pathLst>
                <a:path w="129668" h="107920" extrusionOk="0">
                  <a:moveTo>
                    <a:pt x="1" y="107919"/>
                  </a:moveTo>
                  <a:lnTo>
                    <a:pt x="129667" y="107919"/>
                  </a:lnTo>
                  <a:lnTo>
                    <a:pt x="129667" y="0"/>
                  </a:lnTo>
                  <a:cubicBezTo>
                    <a:pt x="99874" y="49487"/>
                    <a:pt x="22198" y="63131"/>
                    <a:pt x="1" y="1079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-1121350" y="-2168050"/>
              <a:ext cx="4831925" cy="3339450"/>
            </a:xfrm>
            <a:custGeom>
              <a:avLst/>
              <a:gdLst/>
              <a:ahLst/>
              <a:cxnLst/>
              <a:rect l="l" t="t" r="r" b="b"/>
              <a:pathLst>
                <a:path w="193277" h="133578" extrusionOk="0">
                  <a:moveTo>
                    <a:pt x="0" y="0"/>
                  </a:moveTo>
                  <a:lnTo>
                    <a:pt x="0" y="133577"/>
                  </a:lnTo>
                  <a:cubicBezTo>
                    <a:pt x="28331" y="127191"/>
                    <a:pt x="62822" y="123421"/>
                    <a:pt x="81024" y="92840"/>
                  </a:cubicBezTo>
                  <a:cubicBezTo>
                    <a:pt x="108454" y="46758"/>
                    <a:pt x="106007" y="21100"/>
                    <a:pt x="154874" y="18990"/>
                  </a:cubicBezTo>
                  <a:cubicBezTo>
                    <a:pt x="179406" y="17921"/>
                    <a:pt x="189394" y="8806"/>
                    <a:pt x="193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" name="Google Shape;318;p24"/>
            <p:cNvGrpSpPr/>
            <p:nvPr/>
          </p:nvGrpSpPr>
          <p:grpSpPr>
            <a:xfrm>
              <a:off x="8141295" y="391905"/>
              <a:ext cx="883759" cy="600001"/>
              <a:chOff x="-3966800" y="-2580100"/>
              <a:chExt cx="1127675" cy="765600"/>
            </a:xfrm>
          </p:grpSpPr>
          <p:cxnSp>
            <p:nvCxnSpPr>
              <p:cNvPr id="319" name="Google Shape;319;p24"/>
              <p:cNvCxnSpPr/>
              <p:nvPr/>
            </p:nvCxnSpPr>
            <p:spPr>
              <a:xfrm>
                <a:off x="-3793300" y="-2580100"/>
                <a:ext cx="765600" cy="7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24"/>
              <p:cNvCxnSpPr/>
              <p:nvPr/>
            </p:nvCxnSpPr>
            <p:spPr>
              <a:xfrm>
                <a:off x="-3359625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24"/>
              <p:cNvCxnSpPr/>
              <p:nvPr/>
            </p:nvCxnSpPr>
            <p:spPr>
              <a:xfrm>
                <a:off x="-3966800" y="-2457550"/>
                <a:ext cx="520500" cy="52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2" name="Google Shape;322;p24"/>
            <p:cNvSpPr/>
            <p:nvPr/>
          </p:nvSpPr>
          <p:spPr>
            <a:xfrm>
              <a:off x="-291200" y="1256325"/>
              <a:ext cx="2286175" cy="5502950"/>
            </a:xfrm>
            <a:custGeom>
              <a:avLst/>
              <a:gdLst/>
              <a:ahLst/>
              <a:cxnLst/>
              <a:rect l="l" t="t" r="r" b="b"/>
              <a:pathLst>
                <a:path w="91447" h="220118" extrusionOk="0">
                  <a:moveTo>
                    <a:pt x="0" y="0"/>
                  </a:moveTo>
                  <a:cubicBezTo>
                    <a:pt x="6876" y="6922"/>
                    <a:pt x="35024" y="21088"/>
                    <a:pt x="41258" y="41533"/>
                  </a:cubicBezTo>
                  <a:cubicBezTo>
                    <a:pt x="47493" y="61979"/>
                    <a:pt x="30347" y="101093"/>
                    <a:pt x="37407" y="122673"/>
                  </a:cubicBezTo>
                  <a:cubicBezTo>
                    <a:pt x="44467" y="144253"/>
                    <a:pt x="74609" y="154773"/>
                    <a:pt x="83616" y="171014"/>
                  </a:cubicBezTo>
                  <a:cubicBezTo>
                    <a:pt x="92623" y="187255"/>
                    <a:pt x="90142" y="211934"/>
                    <a:pt x="91447" y="22011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3" name="Google Shape;323;p24"/>
            <p:cNvSpPr/>
            <p:nvPr/>
          </p:nvSpPr>
          <p:spPr>
            <a:xfrm flipH="1">
              <a:off x="7440088" y="1648425"/>
              <a:ext cx="2286175" cy="5502950"/>
            </a:xfrm>
            <a:custGeom>
              <a:avLst/>
              <a:gdLst/>
              <a:ahLst/>
              <a:cxnLst/>
              <a:rect l="l" t="t" r="r" b="b"/>
              <a:pathLst>
                <a:path w="91447" h="220118" extrusionOk="0">
                  <a:moveTo>
                    <a:pt x="0" y="0"/>
                  </a:moveTo>
                  <a:cubicBezTo>
                    <a:pt x="6876" y="6922"/>
                    <a:pt x="35024" y="21088"/>
                    <a:pt x="41258" y="41533"/>
                  </a:cubicBezTo>
                  <a:cubicBezTo>
                    <a:pt x="47493" y="61979"/>
                    <a:pt x="30347" y="101093"/>
                    <a:pt x="37407" y="122673"/>
                  </a:cubicBezTo>
                  <a:cubicBezTo>
                    <a:pt x="44467" y="144253"/>
                    <a:pt x="74609" y="154773"/>
                    <a:pt x="83616" y="171014"/>
                  </a:cubicBezTo>
                  <a:cubicBezTo>
                    <a:pt x="92623" y="187255"/>
                    <a:pt x="90142" y="211934"/>
                    <a:pt x="91447" y="22011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dali"/>
                <a:ea typeface="Mandali"/>
                <a:cs typeface="Mandali"/>
                <a:sym typeface="Mandali"/>
              </a:defRPr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1"/>
          </p:nvPr>
        </p:nvSpPr>
        <p:spPr>
          <a:xfrm>
            <a:off x="1676250" y="1648413"/>
            <a:ext cx="20955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subTitle" idx="2"/>
          </p:nvPr>
        </p:nvSpPr>
        <p:spPr>
          <a:xfrm>
            <a:off x="1676250" y="2077563"/>
            <a:ext cx="20955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3"/>
          </p:nvPr>
        </p:nvSpPr>
        <p:spPr>
          <a:xfrm>
            <a:off x="4981452" y="2077563"/>
            <a:ext cx="20955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subTitle" idx="4"/>
          </p:nvPr>
        </p:nvSpPr>
        <p:spPr>
          <a:xfrm>
            <a:off x="1676250" y="3467488"/>
            <a:ext cx="20955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4"/>
          <p:cNvSpPr txBox="1">
            <a:spLocks noGrp="1"/>
          </p:cNvSpPr>
          <p:nvPr>
            <p:ph type="subTitle" idx="5"/>
          </p:nvPr>
        </p:nvSpPr>
        <p:spPr>
          <a:xfrm>
            <a:off x="4981452" y="3467488"/>
            <a:ext cx="20955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4"/>
          <p:cNvSpPr txBox="1">
            <a:spLocks noGrp="1"/>
          </p:cNvSpPr>
          <p:nvPr>
            <p:ph type="subTitle" idx="6"/>
          </p:nvPr>
        </p:nvSpPr>
        <p:spPr>
          <a:xfrm>
            <a:off x="1676250" y="3038338"/>
            <a:ext cx="20955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ubTitle" idx="7"/>
          </p:nvPr>
        </p:nvSpPr>
        <p:spPr>
          <a:xfrm>
            <a:off x="4981450" y="1648413"/>
            <a:ext cx="20955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  <p:sp>
        <p:nvSpPr>
          <p:cNvPr id="332" name="Google Shape;332;p24"/>
          <p:cNvSpPr txBox="1">
            <a:spLocks noGrp="1"/>
          </p:cNvSpPr>
          <p:nvPr>
            <p:ph type="subTitle" idx="8"/>
          </p:nvPr>
        </p:nvSpPr>
        <p:spPr>
          <a:xfrm>
            <a:off x="4981450" y="3038338"/>
            <a:ext cx="20955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 b="1">
                <a:latin typeface="Spinnaker"/>
                <a:ea typeface="Spinnaker"/>
                <a:cs typeface="Spinnaker"/>
                <a:sym typeface="Spinna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innaker"/>
              <a:buNone/>
              <a:defRPr sz="2000">
                <a:latin typeface="Spinnaker"/>
                <a:ea typeface="Spinnaker"/>
                <a:cs typeface="Spinnaker"/>
                <a:sym typeface="Spinna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27"/>
          <p:cNvGrpSpPr/>
          <p:nvPr/>
        </p:nvGrpSpPr>
        <p:grpSpPr>
          <a:xfrm>
            <a:off x="-2582962" y="-1308950"/>
            <a:ext cx="14596466" cy="8467200"/>
            <a:chOff x="-2582962" y="-1308950"/>
            <a:chExt cx="14596466" cy="8467200"/>
          </a:xfrm>
        </p:grpSpPr>
        <p:sp>
          <p:nvSpPr>
            <p:cNvPr id="371" name="Google Shape;371;p27"/>
            <p:cNvSpPr/>
            <p:nvPr/>
          </p:nvSpPr>
          <p:spPr>
            <a:xfrm>
              <a:off x="7440225" y="2469200"/>
              <a:ext cx="4288950" cy="3233250"/>
            </a:xfrm>
            <a:custGeom>
              <a:avLst/>
              <a:gdLst/>
              <a:ahLst/>
              <a:cxnLst/>
              <a:rect l="l" t="t" r="r" b="b"/>
              <a:pathLst>
                <a:path w="171558" h="129330" extrusionOk="0">
                  <a:moveTo>
                    <a:pt x="171557" y="129329"/>
                  </a:moveTo>
                  <a:lnTo>
                    <a:pt x="171557" y="1"/>
                  </a:lnTo>
                  <a:cubicBezTo>
                    <a:pt x="159122" y="5205"/>
                    <a:pt x="140864" y="10832"/>
                    <a:pt x="114390" y="15390"/>
                  </a:cubicBezTo>
                  <a:cubicBezTo>
                    <a:pt x="58264" y="25011"/>
                    <a:pt x="68617" y="97229"/>
                    <a:pt x="0" y="1293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 rot="9900040" flipH="1">
              <a:off x="6902431" y="2114094"/>
              <a:ext cx="4756583" cy="3365599"/>
            </a:xfrm>
            <a:custGeom>
              <a:avLst/>
              <a:gdLst/>
              <a:ahLst/>
              <a:cxnLst/>
              <a:rect l="l" t="t" r="r" b="b"/>
              <a:pathLst>
                <a:path w="190269" h="134628" extrusionOk="0">
                  <a:moveTo>
                    <a:pt x="0" y="0"/>
                  </a:moveTo>
                  <a:cubicBezTo>
                    <a:pt x="2239" y="5010"/>
                    <a:pt x="2932" y="21958"/>
                    <a:pt x="13431" y="30059"/>
                  </a:cubicBezTo>
                  <a:cubicBezTo>
                    <a:pt x="23931" y="38160"/>
                    <a:pt x="47701" y="34643"/>
                    <a:pt x="62997" y="48607"/>
                  </a:cubicBezTo>
                  <a:cubicBezTo>
                    <a:pt x="78293" y="62571"/>
                    <a:pt x="83996" y="99505"/>
                    <a:pt x="105208" y="113842"/>
                  </a:cubicBezTo>
                  <a:cubicBezTo>
                    <a:pt x="126420" y="128179"/>
                    <a:pt x="176092" y="131164"/>
                    <a:pt x="190269" y="1346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73" name="Google Shape;373;p27"/>
            <p:cNvGrpSpPr/>
            <p:nvPr/>
          </p:nvGrpSpPr>
          <p:grpSpPr>
            <a:xfrm>
              <a:off x="-2582962" y="-1308950"/>
              <a:ext cx="8775600" cy="8467200"/>
              <a:chOff x="-2582962" y="-1308950"/>
              <a:chExt cx="8775600" cy="8467200"/>
            </a:xfrm>
          </p:grpSpPr>
          <p:sp>
            <p:nvSpPr>
              <p:cNvPr id="374" name="Google Shape;374;p27"/>
              <p:cNvSpPr/>
              <p:nvPr/>
            </p:nvSpPr>
            <p:spPr>
              <a:xfrm flipH="1">
                <a:off x="-401137" y="3367975"/>
                <a:ext cx="6593775" cy="3790275"/>
              </a:xfrm>
              <a:custGeom>
                <a:avLst/>
                <a:gdLst/>
                <a:ahLst/>
                <a:cxnLst/>
                <a:rect l="l" t="t" r="r" b="b"/>
                <a:pathLst>
                  <a:path w="263751" h="151611" extrusionOk="0">
                    <a:moveTo>
                      <a:pt x="263750" y="11170"/>
                    </a:moveTo>
                    <a:cubicBezTo>
                      <a:pt x="248080" y="3545"/>
                      <a:pt x="225404" y="1"/>
                      <a:pt x="193557" y="9988"/>
                    </a:cubicBezTo>
                    <a:cubicBezTo>
                      <a:pt x="126600" y="31003"/>
                      <a:pt x="88592" y="151611"/>
                      <a:pt x="0" y="113828"/>
                    </a:cubicBezTo>
                    <a:lnTo>
                      <a:pt x="0" y="149613"/>
                    </a:lnTo>
                    <a:lnTo>
                      <a:pt x="263750" y="1496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 rot="10800000">
                <a:off x="-2582962" y="-1308950"/>
                <a:ext cx="6592375" cy="4395850"/>
              </a:xfrm>
              <a:custGeom>
                <a:avLst/>
                <a:gdLst/>
                <a:ahLst/>
                <a:cxnLst/>
                <a:rect l="l" t="t" r="r" b="b"/>
                <a:pathLst>
                  <a:path w="263695" h="175834" extrusionOk="0">
                    <a:moveTo>
                      <a:pt x="109102" y="110058"/>
                    </a:moveTo>
                    <a:cubicBezTo>
                      <a:pt x="74132" y="175130"/>
                      <a:pt x="2223" y="175833"/>
                      <a:pt x="1" y="175833"/>
                    </a:cubicBezTo>
                    <a:lnTo>
                      <a:pt x="263694" y="175833"/>
                    </a:lnTo>
                    <a:lnTo>
                      <a:pt x="263694" y="0"/>
                    </a:lnTo>
                    <a:lnTo>
                      <a:pt x="229006" y="0"/>
                    </a:lnTo>
                    <a:cubicBezTo>
                      <a:pt x="256070" y="110423"/>
                      <a:pt x="143706" y="45661"/>
                      <a:pt x="109102" y="1100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 flipH="1">
                <a:off x="-1018150" y="1403500"/>
                <a:ext cx="4696175" cy="4395850"/>
              </a:xfrm>
              <a:custGeom>
                <a:avLst/>
                <a:gdLst/>
                <a:ahLst/>
                <a:cxnLst/>
                <a:rect l="l" t="t" r="r" b="b"/>
                <a:pathLst>
                  <a:path w="187847" h="175834" extrusionOk="0">
                    <a:moveTo>
                      <a:pt x="79900" y="109720"/>
                    </a:moveTo>
                    <a:cubicBezTo>
                      <a:pt x="30666" y="118216"/>
                      <a:pt x="15840" y="151526"/>
                      <a:pt x="1" y="175833"/>
                    </a:cubicBezTo>
                    <a:lnTo>
                      <a:pt x="173302" y="175833"/>
                    </a:lnTo>
                    <a:lnTo>
                      <a:pt x="173302" y="0"/>
                    </a:lnTo>
                    <a:lnTo>
                      <a:pt x="156000" y="0"/>
                    </a:lnTo>
                    <a:cubicBezTo>
                      <a:pt x="187847" y="68224"/>
                      <a:pt x="154453" y="96835"/>
                      <a:pt x="79900" y="1097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 rot="549993" flipH="1">
                <a:off x="-1003608" y="-821265"/>
                <a:ext cx="4756583" cy="3365600"/>
              </a:xfrm>
              <a:custGeom>
                <a:avLst/>
                <a:gdLst/>
                <a:ahLst/>
                <a:cxnLst/>
                <a:rect l="l" t="t" r="r" b="b"/>
                <a:pathLst>
                  <a:path w="190269" h="134628" extrusionOk="0">
                    <a:moveTo>
                      <a:pt x="0" y="0"/>
                    </a:moveTo>
                    <a:cubicBezTo>
                      <a:pt x="2239" y="5010"/>
                      <a:pt x="2932" y="21958"/>
                      <a:pt x="13431" y="30059"/>
                    </a:cubicBezTo>
                    <a:cubicBezTo>
                      <a:pt x="23931" y="38160"/>
                      <a:pt x="47701" y="34643"/>
                      <a:pt x="62997" y="48607"/>
                    </a:cubicBezTo>
                    <a:cubicBezTo>
                      <a:pt x="78293" y="62571"/>
                      <a:pt x="83996" y="99505"/>
                      <a:pt x="105208" y="113842"/>
                    </a:cubicBezTo>
                    <a:cubicBezTo>
                      <a:pt x="126420" y="128179"/>
                      <a:pt x="176092" y="131164"/>
                      <a:pt x="190269" y="1346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78" name="Google Shape;378;p27"/>
              <p:cNvGrpSpPr/>
              <p:nvPr/>
            </p:nvGrpSpPr>
            <p:grpSpPr>
              <a:xfrm>
                <a:off x="271342" y="4308580"/>
                <a:ext cx="883759" cy="600001"/>
                <a:chOff x="-3966800" y="-2580100"/>
                <a:chExt cx="1127675" cy="765600"/>
              </a:xfrm>
            </p:grpSpPr>
            <p:cxnSp>
              <p:nvCxnSpPr>
                <p:cNvPr id="379" name="Google Shape;379;p27"/>
                <p:cNvCxnSpPr/>
                <p:nvPr/>
              </p:nvCxnSpPr>
              <p:spPr>
                <a:xfrm>
                  <a:off x="-3793300" y="-2580100"/>
                  <a:ext cx="765600" cy="76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0" name="Google Shape;380;p27"/>
                <p:cNvCxnSpPr/>
                <p:nvPr/>
              </p:nvCxnSpPr>
              <p:spPr>
                <a:xfrm>
                  <a:off x="-3359625" y="-2457550"/>
                  <a:ext cx="520500" cy="520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1" name="Google Shape;381;p27"/>
                <p:cNvCxnSpPr/>
                <p:nvPr/>
              </p:nvCxnSpPr>
              <p:spPr>
                <a:xfrm>
                  <a:off x="-3966800" y="-2457550"/>
                  <a:ext cx="520500" cy="520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pinnaker"/>
              <a:buNone/>
              <a:defRPr sz="3000" b="1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7717500" cy="3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●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○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■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●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○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■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●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○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dali"/>
              <a:buChar char="■"/>
              <a:defRPr>
                <a:solidFill>
                  <a:schemeClr val="dk1"/>
                </a:solidFill>
                <a:latin typeface="Mandali"/>
                <a:ea typeface="Mandali"/>
                <a:cs typeface="Mandali"/>
                <a:sym typeface="Manda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2" r:id="rId6"/>
    <p:sldLayoutId id="2147483668" r:id="rId7"/>
    <p:sldLayoutId id="2147483670" r:id="rId8"/>
    <p:sldLayoutId id="2147483673" r:id="rId9"/>
    <p:sldLayoutId id="2147483674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>
            <a:spLocks noGrp="1"/>
          </p:cNvSpPr>
          <p:nvPr>
            <p:ph type="ctrTitle"/>
          </p:nvPr>
        </p:nvSpPr>
        <p:spPr>
          <a:xfrm>
            <a:off x="1018025" y="996700"/>
            <a:ext cx="5865300" cy="19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Group 2 PAI Presentation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p32"/>
          <p:cNvSpPr txBox="1">
            <a:spLocks noGrp="1"/>
          </p:cNvSpPr>
          <p:nvPr>
            <p:ph type="subTitle" idx="1"/>
          </p:nvPr>
        </p:nvSpPr>
        <p:spPr>
          <a:xfrm>
            <a:off x="1018025" y="3030600"/>
            <a:ext cx="6353882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Quah Johnnie (2007476), Wee Loon (2112802), Jayden (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2112790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Complex Query 1</a:t>
            </a:r>
            <a:endParaRPr lang="en-SG"/>
          </a:p>
        </p:txBody>
      </p:sp>
      <p:sp>
        <p:nvSpPr>
          <p:cNvPr id="10" name="Google Shape;443;p35">
            <a:extLst>
              <a:ext uri="{FF2B5EF4-FFF2-40B4-BE49-F238E27FC236}">
                <a16:creationId xmlns:a16="http://schemas.microsoft.com/office/drawing/2014/main" id="{8E48BD6A-9CE8-1EEF-C9BB-BE819F50C957}"/>
              </a:ext>
            </a:extLst>
          </p:cNvPr>
          <p:cNvSpPr txBox="1">
            <a:spLocks/>
          </p:cNvSpPr>
          <p:nvPr/>
        </p:nvSpPr>
        <p:spPr>
          <a:xfrm>
            <a:off x="119062" y="3611292"/>
            <a:ext cx="8905875" cy="131313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Display top dangerous drivers by percentage of dangerous labels</a:t>
            </a:r>
          </a:p>
          <a:p>
            <a:pPr marL="285750" indent="-285750">
              <a:buFontTx/>
              <a:buChar char="-"/>
            </a:pPr>
            <a:r>
              <a:rPr lang="en-US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Sub-queries used to make sure our results are correct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Driver details shown: </a:t>
            </a:r>
            <a:r>
              <a:rPr lang="en-US" b="1" err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DriverID</a:t>
            </a:r>
            <a:r>
              <a:rPr lang="en-US" b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, Name, Birth Year, Age, Gender, Car Model, Car Make Year, Avg Rating, No of Dangerous Trips, No of Total Trips, % of </a:t>
            </a:r>
            <a:r>
              <a:rPr lang="en-US" b="1" err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Dangrous</a:t>
            </a:r>
            <a:r>
              <a:rPr lang="en-US" b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 Trips.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Car details shown: </a:t>
            </a:r>
            <a:r>
              <a:rPr lang="en-US" b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Avg Speed, Max Speed, Avg Acceleration, Max Acceleration, Avg Gyro, Max Gyro.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CBA82-71F2-D2A6-6764-9B5377291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" y="1465531"/>
            <a:ext cx="8905875" cy="2040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982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Complex Query 2</a:t>
            </a:r>
            <a:endParaRPr lang="en-SG"/>
          </a:p>
        </p:txBody>
      </p:sp>
      <p:sp>
        <p:nvSpPr>
          <p:cNvPr id="10" name="Google Shape;443;p35">
            <a:extLst>
              <a:ext uri="{FF2B5EF4-FFF2-40B4-BE49-F238E27FC236}">
                <a16:creationId xmlns:a16="http://schemas.microsoft.com/office/drawing/2014/main" id="{8E48BD6A-9CE8-1EEF-C9BB-BE819F50C957}"/>
              </a:ext>
            </a:extLst>
          </p:cNvPr>
          <p:cNvSpPr txBox="1">
            <a:spLocks/>
          </p:cNvSpPr>
          <p:nvPr/>
        </p:nvSpPr>
        <p:spPr>
          <a:xfrm>
            <a:off x="119037" y="1828800"/>
            <a:ext cx="8905875" cy="19894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Detai</a:t>
            </a:r>
            <a:r>
              <a:rPr lang="en-US"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ls related to Safe and Dangerous labels</a:t>
            </a:r>
            <a:endParaRPr lang="en-US">
              <a:effectLst/>
              <a:latin typeface="Mandali" panose="020B0604020202020204" charset="0"/>
              <a:ea typeface="Calibri" panose="020F0502020204030204" pitchFamily="34" charset="0"/>
              <a:cs typeface="Mandali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Sub-queries used to make sure our results are correct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Label  details shown: </a:t>
            </a:r>
            <a:r>
              <a:rPr lang="en-US" b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Count</a:t>
            </a:r>
            <a:r>
              <a:rPr lang="en-US"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 </a:t>
            </a:r>
            <a:r>
              <a:rPr lang="en-US" b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of</a:t>
            </a:r>
            <a:r>
              <a:rPr lang="en-US"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 </a:t>
            </a:r>
            <a:r>
              <a:rPr lang="en-US" b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Safe/Dangerous 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Car details shown: </a:t>
            </a:r>
            <a:r>
              <a:rPr lang="en-US" b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Avg Speed, Max Speed, Avg Acceleration, Avg Acceleration (</a:t>
            </a:r>
            <a:r>
              <a:rPr lang="en-US" b="1" err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x,y,z</a:t>
            </a:r>
            <a:r>
              <a:rPr lang="en-US" b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), Max Acceleration, Avg Rating, Avg Gyro, Avg Gyro (</a:t>
            </a:r>
            <a:r>
              <a:rPr lang="en-US" b="1" err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x,y,z</a:t>
            </a:r>
            <a:r>
              <a:rPr lang="en-US" b="1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), Max Gyro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6E1248-8E6F-E3B0-2193-C53F0567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33"/>
            <a:ext cx="9144000" cy="4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Complex Query 3</a:t>
            </a:r>
            <a:endParaRPr lang="en-SG"/>
          </a:p>
        </p:txBody>
      </p:sp>
      <p:sp>
        <p:nvSpPr>
          <p:cNvPr id="10" name="Google Shape;443;p35">
            <a:extLst>
              <a:ext uri="{FF2B5EF4-FFF2-40B4-BE49-F238E27FC236}">
                <a16:creationId xmlns:a16="http://schemas.microsoft.com/office/drawing/2014/main" id="{8E48BD6A-9CE8-1EEF-C9BB-BE819F50C957}"/>
              </a:ext>
            </a:extLst>
          </p:cNvPr>
          <p:cNvSpPr txBox="1">
            <a:spLocks/>
          </p:cNvSpPr>
          <p:nvPr/>
        </p:nvSpPr>
        <p:spPr>
          <a:xfrm>
            <a:off x="119062" y="3033367"/>
            <a:ext cx="8905875" cy="166510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>
                <a:effectLst/>
                <a:latin typeface="Mandali"/>
                <a:ea typeface="Calibri" panose="020F0502020204030204" pitchFamily="34" charset="0"/>
                <a:cs typeface="Mandali"/>
              </a:rPr>
              <a:t>Detai</a:t>
            </a:r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ls related to different Car Models</a:t>
            </a:r>
            <a:endParaRPr lang="en-US">
              <a:effectLst/>
              <a:latin typeface="Mandali"/>
              <a:ea typeface="Calibri" panose="020F0502020204030204" pitchFamily="34" charset="0"/>
              <a:cs typeface="Mandali"/>
            </a:endParaRPr>
          </a:p>
          <a:p>
            <a:pPr marL="285750" indent="-285750">
              <a:buFontTx/>
              <a:buChar char="-"/>
            </a:pPr>
            <a:r>
              <a:rPr lang="en-US">
                <a:effectLst/>
                <a:latin typeface="Mandali"/>
                <a:ea typeface="Calibri" panose="020F0502020204030204" pitchFamily="34" charset="0"/>
                <a:cs typeface="Mandali"/>
              </a:rPr>
              <a:t>Sub-queries used to make sure our results are correct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Label details shown: </a:t>
            </a:r>
            <a:r>
              <a:rPr lang="en-US" b="1">
                <a:effectLst/>
                <a:latin typeface="Mandali"/>
                <a:ea typeface="Calibri" panose="020F0502020204030204" pitchFamily="34" charset="0"/>
                <a:cs typeface="Mandali"/>
              </a:rPr>
              <a:t>Number of Trips, % of Dangerous Trips</a:t>
            </a:r>
            <a:endParaRPr lang="en-US">
              <a:effectLst/>
              <a:latin typeface="Mandali" panose="020B0604020202020204" charset="0"/>
              <a:ea typeface="Calibri" panose="020F0502020204030204" pitchFamily="34" charset="0"/>
              <a:cs typeface="Mandali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Mandali"/>
                <a:cs typeface="Mandali"/>
              </a:rPr>
              <a:t>Car details shown: </a:t>
            </a:r>
            <a:r>
              <a:rPr lang="en-US" b="1">
                <a:effectLst/>
                <a:latin typeface="Mandali"/>
                <a:ea typeface="Calibri" panose="020F0502020204030204" pitchFamily="34" charset="0"/>
                <a:cs typeface="Mandali"/>
              </a:rPr>
              <a:t>Max Speed, Max Acceleration, Avg Speed, Avg Speed Ranking, Max Acce</a:t>
            </a:r>
            <a:r>
              <a:rPr lang="en-US" b="1">
                <a:latin typeface="Mandali"/>
                <a:ea typeface="Calibri" panose="020F0502020204030204" pitchFamily="34" charset="0"/>
                <a:cs typeface="Mandali"/>
              </a:rPr>
              <a:t>l</a:t>
            </a:r>
            <a:r>
              <a:rPr lang="en-US" b="1">
                <a:effectLst/>
                <a:latin typeface="Mandali"/>
                <a:ea typeface="Calibri" panose="020F0502020204030204" pitchFamily="34" charset="0"/>
                <a:cs typeface="Mandali"/>
              </a:rPr>
              <a:t>eration, Avg Speed, Avg Speed Ranking, Avg </a:t>
            </a:r>
            <a:r>
              <a:rPr lang="en-US" b="1">
                <a:latin typeface="Mandali"/>
                <a:ea typeface="Calibri" panose="020F0502020204030204" pitchFamily="34" charset="0"/>
                <a:cs typeface="Mandali"/>
              </a:rPr>
              <a:t>Gyro</a:t>
            </a:r>
            <a:r>
              <a:rPr lang="en-US" b="1">
                <a:effectLst/>
                <a:latin typeface="Mandali"/>
                <a:ea typeface="Calibri" panose="020F0502020204030204" pitchFamily="34" charset="0"/>
                <a:cs typeface="Mandali"/>
              </a:rPr>
              <a:t>, Avg Bearing, Avg Accuracy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Driver details shown: </a:t>
            </a:r>
            <a:r>
              <a:rPr lang="en-US" b="1">
                <a:effectLst/>
                <a:latin typeface="Mandali"/>
                <a:ea typeface="Calibri" panose="020F0502020204030204" pitchFamily="34" charset="0"/>
                <a:cs typeface="Mandali"/>
              </a:rPr>
              <a:t>Avg Age, Avg Car Age, Avg Rating, Rating Ranking.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Car ownership details shown: </a:t>
            </a:r>
            <a:r>
              <a:rPr lang="en-US" b="1">
                <a:effectLst/>
                <a:latin typeface="Mandali"/>
                <a:ea typeface="Calibri" panose="020F0502020204030204" pitchFamily="34" charset="0"/>
                <a:cs typeface="Mandali"/>
              </a:rPr>
              <a:t>% Of Males</a:t>
            </a:r>
            <a:endParaRPr lang="en-US">
              <a:effectLst/>
              <a:latin typeface="Mandali"/>
              <a:ea typeface="Calibri" panose="020F0502020204030204" pitchFamily="34" charset="0"/>
              <a:cs typeface="Mandali"/>
            </a:endParaRP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F0FD4E-FC72-954D-EE7B-DDDFF97D1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9164"/>
            <a:ext cx="9144000" cy="14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2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ETL – Extract</a:t>
            </a:r>
            <a:endParaRPr lang="en-SG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29E91-A14A-1EA0-BF36-04B88673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3" y="1114072"/>
            <a:ext cx="6319863" cy="2915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144568-B051-981B-A34E-3E8A1AF4A4AD}"/>
              </a:ext>
            </a:extLst>
          </p:cNvPr>
          <p:cNvSpPr txBox="1"/>
          <p:nvPr/>
        </p:nvSpPr>
        <p:spPr>
          <a:xfrm>
            <a:off x="1412043" y="4390698"/>
            <a:ext cx="6319862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andali"/>
                <a:ea typeface="Calibri" panose="020F0502020204030204" pitchFamily="34" charset="0"/>
                <a:cs typeface="Mandali"/>
              </a:rPr>
              <a:t>Used SQLALCHEMY library to extract the raw data from different tables</a:t>
            </a:r>
            <a:endParaRPr lang="en-SG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1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ETL – Data Imputation</a:t>
            </a:r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345ED-E1A0-4A7D-A00B-CB76D66B95F0}"/>
              </a:ext>
            </a:extLst>
          </p:cNvPr>
          <p:cNvSpPr txBox="1"/>
          <p:nvPr/>
        </p:nvSpPr>
        <p:spPr>
          <a:xfrm>
            <a:off x="713225" y="1073706"/>
            <a:ext cx="2458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Missing data seen in most columns</a:t>
            </a:r>
            <a:endParaRPr lang="en-SG"/>
          </a:p>
        </p:txBody>
      </p:sp>
      <p:pic>
        <p:nvPicPr>
          <p:cNvPr id="9" name="Picture 8" descr="Table&#10;&#10;Description automatically generated with low confidence">
            <a:extLst>
              <a:ext uri="{FF2B5EF4-FFF2-40B4-BE49-F238E27FC236}">
                <a16:creationId xmlns:a16="http://schemas.microsoft.com/office/drawing/2014/main" id="{9B1CC522-EC48-C5E8-5408-5324B46F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96926"/>
            <a:ext cx="2458478" cy="31960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9AE0-4112-141E-24FF-69E0C45186CA}"/>
              </a:ext>
            </a:extLst>
          </p:cNvPr>
          <p:cNvSpPr txBox="1"/>
          <p:nvPr/>
        </p:nvSpPr>
        <p:spPr>
          <a:xfrm>
            <a:off x="3498056" y="1596926"/>
            <a:ext cx="36933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Mandali"/>
                <a:ea typeface="Calibri" panose="020F0502020204030204" pitchFamily="34" charset="0"/>
                <a:cs typeface="Mandali"/>
              </a:rPr>
              <a:t>Accuracy is dropped and Iterative Imputation using </a:t>
            </a:r>
            <a:r>
              <a:rPr lang="en-US" sz="1600" err="1">
                <a:latin typeface="Mandali"/>
                <a:ea typeface="Calibri" panose="020F0502020204030204" pitchFamily="34" charset="0"/>
                <a:cs typeface="Mandali"/>
              </a:rPr>
              <a:t>LinearRegression</a:t>
            </a:r>
            <a:r>
              <a:rPr lang="en-US" sz="1600">
                <a:latin typeface="Mandali"/>
                <a:ea typeface="Calibri" panose="020F0502020204030204" pitchFamily="34" charset="0"/>
                <a:cs typeface="Mandali"/>
              </a:rPr>
              <a:t> is used to impute our missing data. </a:t>
            </a:r>
          </a:p>
          <a:p>
            <a:endParaRPr lang="en-US" sz="1600">
              <a:latin typeface="Mandali"/>
              <a:ea typeface="Calibri" panose="020F0502020204030204" pitchFamily="34" charset="0"/>
              <a:cs typeface="Mandali"/>
            </a:endParaRPr>
          </a:p>
          <a:p>
            <a:r>
              <a:rPr lang="en-US" sz="1600">
                <a:latin typeface="Mandali"/>
                <a:ea typeface="Calibri" panose="020F0502020204030204" pitchFamily="34" charset="0"/>
                <a:cs typeface="Mandali"/>
              </a:rPr>
              <a:t>Accuracy is not imputed as it does not make sense to fill in a predicted accuracy.</a:t>
            </a:r>
            <a:endParaRPr lang="en-SG" sz="1600"/>
          </a:p>
        </p:txBody>
      </p:sp>
    </p:spTree>
    <p:extLst>
      <p:ext uri="{BB962C8B-B14F-4D97-AF65-F5344CB8AC3E}">
        <p14:creationId xmlns:p14="http://schemas.microsoft.com/office/powerpoint/2010/main" val="173370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ETL – Feature Engineering</a:t>
            </a: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49AE0-4112-141E-24FF-69E0C45186CA}"/>
              </a:ext>
            </a:extLst>
          </p:cNvPr>
          <p:cNvSpPr txBox="1"/>
          <p:nvPr/>
        </p:nvSpPr>
        <p:spPr>
          <a:xfrm>
            <a:off x="2094969" y="2202102"/>
            <a:ext cx="4618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Magnitude of Acceleration &amp; Gyro calculated as follows</a:t>
            </a:r>
            <a:endParaRPr lang="en-SG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F309304-018B-382D-D125-B9A51304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241809"/>
            <a:ext cx="3690963" cy="90584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AF3811-E6B0-952F-D90B-F863164D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14" y="1226239"/>
            <a:ext cx="3472987" cy="92123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96C714A-0091-D295-44D2-CEC43AA0A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3" y="2773448"/>
            <a:ext cx="7286130" cy="1545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BF5B7F-B798-46FD-6B2D-100D8004C465}"/>
              </a:ext>
            </a:extLst>
          </p:cNvPr>
          <p:cNvSpPr txBox="1"/>
          <p:nvPr/>
        </p:nvSpPr>
        <p:spPr>
          <a:xfrm>
            <a:off x="2713748" y="4366611"/>
            <a:ext cx="3380880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andali"/>
                <a:ea typeface="Calibri" panose="020F0502020204030204" pitchFamily="34" charset="0"/>
                <a:cs typeface="Mandali"/>
              </a:rPr>
              <a:t>Calculating age of driver and age of car</a:t>
            </a:r>
            <a:endParaRPr lang="en-SG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61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ETL – Removing &amp; Saving Outliers</a:t>
            </a:r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345ED-E1A0-4A7D-A00B-CB76D66B95F0}"/>
              </a:ext>
            </a:extLst>
          </p:cNvPr>
          <p:cNvSpPr txBox="1"/>
          <p:nvPr/>
        </p:nvSpPr>
        <p:spPr>
          <a:xfrm>
            <a:off x="797183" y="1236632"/>
            <a:ext cx="3171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Functions to plot boxplot and return lower and upper fence outliers.</a:t>
            </a: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49AE0-4112-141E-24FF-69E0C45186CA}"/>
              </a:ext>
            </a:extLst>
          </p:cNvPr>
          <p:cNvSpPr txBox="1"/>
          <p:nvPr/>
        </p:nvSpPr>
        <p:spPr>
          <a:xfrm>
            <a:off x="4257669" y="1112218"/>
            <a:ext cx="4752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Remove outliers where Acceleration &gt; 13.7m/s</a:t>
            </a:r>
            <a:r>
              <a:rPr lang="en-SG"/>
              <a:t>².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29121B-A52E-BC89-B25A-34F03D56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84" y="1759852"/>
            <a:ext cx="3171825" cy="1700133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CD4C318-E0C4-FE69-065A-E322FEE3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80" y="1408803"/>
            <a:ext cx="3818040" cy="627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56CA7A-3EEB-1CC4-107A-CACC1E6BD434}"/>
              </a:ext>
            </a:extLst>
          </p:cNvPr>
          <p:cNvSpPr txBox="1"/>
          <p:nvPr/>
        </p:nvSpPr>
        <p:spPr>
          <a:xfrm>
            <a:off x="1929804" y="4680869"/>
            <a:ext cx="4501844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These outliers are still saved in a separate </a:t>
            </a:r>
            <a:r>
              <a:rPr lang="en-US" err="1">
                <a:latin typeface="Mandali"/>
                <a:ea typeface="Calibri" panose="020F0502020204030204" pitchFamily="34" charset="0"/>
                <a:cs typeface="Mandali"/>
              </a:rPr>
              <a:t>Dataframe</a:t>
            </a:r>
            <a:r>
              <a:rPr lang="en-US">
                <a:latin typeface="Mandali"/>
                <a:ea typeface="Calibri" panose="020F0502020204030204" pitchFamily="34" charset="0"/>
                <a:cs typeface="Mandali"/>
              </a:rPr>
              <a:t>.</a:t>
            </a:r>
            <a:endParaRPr lang="en-SG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8F1E40-34A1-9318-6390-4E41C0739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578" y="2290015"/>
            <a:ext cx="3818040" cy="714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3866F6-1B89-DF6B-FB3A-A005CAA07F4F}"/>
              </a:ext>
            </a:extLst>
          </p:cNvPr>
          <p:cNvSpPr txBox="1"/>
          <p:nvPr/>
        </p:nvSpPr>
        <p:spPr>
          <a:xfrm>
            <a:off x="4529487" y="2058790"/>
            <a:ext cx="3667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latin typeface="Mandali"/>
                <a:ea typeface="Calibri" panose="020F0502020204030204" pitchFamily="34" charset="0"/>
                <a:cs typeface="Mandali"/>
              </a:rPr>
              <a:t>Remove outliers where Gyro &gt; 2.85 rad/s</a:t>
            </a:r>
            <a:endParaRPr lang="en-SG"/>
          </a:p>
        </p:txBody>
      </p:sp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512B0C-1268-0C7D-68A5-F5CBA7A42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910" y="3279917"/>
            <a:ext cx="2619375" cy="8289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6B9476-E0FB-14B1-180B-EB64B3FADE19}"/>
              </a:ext>
            </a:extLst>
          </p:cNvPr>
          <p:cNvSpPr txBox="1"/>
          <p:nvPr/>
        </p:nvSpPr>
        <p:spPr>
          <a:xfrm>
            <a:off x="4612685" y="3027996"/>
            <a:ext cx="3818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latin typeface="Mandali"/>
                <a:ea typeface="Calibri" panose="020F0502020204030204" pitchFamily="34" charset="0"/>
                <a:cs typeface="Mandali"/>
              </a:rPr>
              <a:t>Remove outliers where Speed &gt; 88m/s</a:t>
            </a:r>
            <a:endParaRPr lang="en-SG"/>
          </a:p>
        </p:txBody>
      </p:sp>
      <p:pic>
        <p:nvPicPr>
          <p:cNvPr id="19" name="Picture 1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D2F99A9E-7D3E-9256-D547-E806B9CB6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666" y="3890385"/>
            <a:ext cx="2762804" cy="4737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74ABCC-CEBE-6994-C099-352E94445691}"/>
              </a:ext>
            </a:extLst>
          </p:cNvPr>
          <p:cNvSpPr txBox="1"/>
          <p:nvPr/>
        </p:nvSpPr>
        <p:spPr>
          <a:xfrm>
            <a:off x="797184" y="3627388"/>
            <a:ext cx="4019550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SG">
                <a:solidFill>
                  <a:srgbClr val="000000"/>
                </a:solidFill>
                <a:latin typeface="Mandali"/>
                <a:ea typeface="Calibri" panose="020F0502020204030204" pitchFamily="34" charset="0"/>
                <a:cs typeface="Mandali"/>
              </a:rPr>
              <a:t>Remove outliers where seconds &gt; 619315328s</a:t>
            </a:r>
            <a:endParaRPr lang="en-SG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0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ETL – Optimizations</a:t>
            </a:r>
            <a:endParaRPr lang="en-SG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7A98F26-4489-98A0-60E4-09EBE952F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477" y="1219006"/>
            <a:ext cx="2559050" cy="2847975"/>
          </a:xfrm>
          <a:prstGeom prst="rect">
            <a:avLst/>
          </a:prstGeom>
        </p:spPr>
      </p:pic>
      <p:pic>
        <p:nvPicPr>
          <p:cNvPr id="15" name="Picture 14" descr="Table&#10;&#10;Description automatically generated with medium confidence">
            <a:extLst>
              <a:ext uri="{FF2B5EF4-FFF2-40B4-BE49-F238E27FC236}">
                <a16:creationId xmlns:a16="http://schemas.microsoft.com/office/drawing/2014/main" id="{4F6C6F7E-8C9C-8939-43DF-DDE97C423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1219005"/>
            <a:ext cx="2537750" cy="284797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28A5A6-C7D3-9DBF-747A-900F8A422F5E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36350" y="2642993"/>
            <a:ext cx="7201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6BC00F-FEDF-8860-B73A-151344FCD903}"/>
              </a:ext>
            </a:extLst>
          </p:cNvPr>
          <p:cNvSpPr txBox="1"/>
          <p:nvPr/>
        </p:nvSpPr>
        <p:spPr>
          <a:xfrm>
            <a:off x="4036350" y="1887124"/>
            <a:ext cx="789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Mandali"/>
                <a:ea typeface="Calibri" panose="020F0502020204030204" pitchFamily="34" charset="0"/>
                <a:cs typeface="Mandali"/>
              </a:rPr>
              <a:t>Change Floating Point</a:t>
            </a:r>
            <a:endParaRPr lang="en-SG" sz="12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4F75B9C-3AD7-76BF-FA81-A886F03B1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820" y="4516302"/>
            <a:ext cx="3677163" cy="3048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E87A69-AD03-A2B7-8415-5F24F9CCE7E2}"/>
              </a:ext>
            </a:extLst>
          </p:cNvPr>
          <p:cNvSpPr txBox="1"/>
          <p:nvPr/>
        </p:nvSpPr>
        <p:spPr>
          <a:xfrm>
            <a:off x="2698820" y="4268263"/>
            <a:ext cx="3337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Mandali"/>
                <a:ea typeface="Calibri" panose="020F0502020204030204" pitchFamily="34" charset="0"/>
                <a:cs typeface="Mandali"/>
              </a:rPr>
              <a:t>Loading our cleansed data in batches</a:t>
            </a:r>
            <a:endParaRPr lang="en-SG" sz="1200"/>
          </a:p>
        </p:txBody>
      </p:sp>
    </p:spTree>
    <p:extLst>
      <p:ext uri="{BB962C8B-B14F-4D97-AF65-F5344CB8AC3E}">
        <p14:creationId xmlns:p14="http://schemas.microsoft.com/office/powerpoint/2010/main" val="3614740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Exploratory Data Analysis</a:t>
            </a:r>
            <a:endParaRPr lang="en-SG"/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642D4877-D780-3F03-25AF-11915BC18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4" y="1288111"/>
            <a:ext cx="5995967" cy="315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C9735-75BD-231C-9E70-1B53F3357059}"/>
              </a:ext>
            </a:extLst>
          </p:cNvPr>
          <p:cNvSpPr txBox="1"/>
          <p:nvPr/>
        </p:nvSpPr>
        <p:spPr>
          <a:xfrm>
            <a:off x="6376945" y="1586865"/>
            <a:ext cx="23853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The total number of dangerous trips is 4,993 </a:t>
            </a:r>
          </a:p>
          <a:p>
            <a:endParaRPr lang="en-US" sz="1800">
              <a:latin typeface="Mandali" panose="020B0604020202020204" charset="0"/>
              <a:ea typeface="Calibri" panose="020F0502020204030204" pitchFamily="34" charset="0"/>
              <a:cs typeface="Mandali" panose="020B0604020202020204" charset="0"/>
            </a:endParaRPr>
          </a:p>
          <a:p>
            <a:r>
              <a:rPr lang="en-US" sz="1800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The total number of safe trips is 15,007.</a:t>
            </a:r>
            <a:endParaRPr lang="en-SG" sz="1800">
              <a:effectLst/>
              <a:latin typeface="Mandali" panose="020B0604020202020204" charset="0"/>
              <a:ea typeface="Calibri" panose="020F0502020204030204" pitchFamily="34" charset="0"/>
              <a:cs typeface="Mandali" panose="020B0604020202020204" charset="0"/>
            </a:endParaRP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4847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112472-8E6C-A625-9B16-9F4746C07C6F}"/>
              </a:ext>
            </a:extLst>
          </p:cNvPr>
          <p:cNvSpPr txBox="1"/>
          <p:nvPr/>
        </p:nvSpPr>
        <p:spPr>
          <a:xfrm>
            <a:off x="6630549" y="1487262"/>
            <a:ext cx="2182211" cy="295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latin typeface="Calibri" panose="020F0502020204030204" pitchFamily="34" charset="0"/>
                <a:cs typeface="Arial" panose="020B0604020202020204" pitchFamily="34" charset="0"/>
              </a:rPr>
              <a:t>50 years old drivers has the lowest total number of trips made (122)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800">
                <a:latin typeface="Calibri" panose="020F0502020204030204" pitchFamily="34" charset="0"/>
                <a:cs typeface="Calibri" panose="020F0502020204030204" pitchFamily="34" charset="0"/>
              </a:rPr>
              <a:t>45 years old drivers have the highest total number of trips made (1,919)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Exploratory Data Analysis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5E650-3145-3C65-2D31-B65696E0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" y="1405851"/>
            <a:ext cx="6319845" cy="334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EED6C23E-8A2E-CE33-D771-50796918E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2" y="1439899"/>
            <a:ext cx="6248284" cy="327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4E387-41B4-035E-84EB-70CB05D6E9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51" b="8271"/>
          <a:stretch/>
        </p:blipFill>
        <p:spPr>
          <a:xfrm>
            <a:off x="6572176" y="1439899"/>
            <a:ext cx="2323892" cy="3314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96AD0-2C95-6F7E-4C32-2B8A9450E7DE}"/>
              </a:ext>
            </a:extLst>
          </p:cNvPr>
          <p:cNvSpPr txBox="1"/>
          <p:nvPr/>
        </p:nvSpPr>
        <p:spPr>
          <a:xfrm>
            <a:off x="6672203" y="1835819"/>
            <a:ext cx="2182211" cy="2254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Lowest % of </a:t>
            </a:r>
            <a:r>
              <a:rPr lang="en-US" sz="1800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dangerous trips made is 50 years old, (18%).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Highest % of dangerous trips is 33 years old (28%)</a:t>
            </a:r>
            <a:endParaRPr lang="en-SG">
              <a:latin typeface="Mandali" panose="020B0604020202020204" charset="0"/>
              <a:cs typeface="Mandal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1CA51F-730A-C0EF-25A3-253950590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29840"/>
              </p:ext>
            </p:extLst>
          </p:nvPr>
        </p:nvGraphicFramePr>
        <p:xfrm>
          <a:off x="843827" y="1624792"/>
          <a:ext cx="7705725" cy="2423160"/>
        </p:xfrm>
        <a:graphic>
          <a:graphicData uri="http://schemas.openxmlformats.org/drawingml/2006/table">
            <a:tbl>
              <a:tblPr/>
              <a:tblGrid>
                <a:gridCol w="1556473">
                  <a:extLst>
                    <a:ext uri="{9D8B030D-6E8A-4147-A177-3AD203B41FA5}">
                      <a16:colId xmlns:a16="http://schemas.microsoft.com/office/drawing/2014/main" val="3830985870"/>
                    </a:ext>
                  </a:extLst>
                </a:gridCol>
                <a:gridCol w="6149252">
                  <a:extLst>
                    <a:ext uri="{9D8B030D-6E8A-4147-A177-3AD203B41FA5}">
                      <a16:colId xmlns:a16="http://schemas.microsoft.com/office/drawing/2014/main" val="4225935061"/>
                    </a:ext>
                  </a:extLst>
                </a:gridCol>
              </a:tblGrid>
              <a:tr h="306589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sng" strike="noStrike" dirty="0">
                          <a:solidFill>
                            <a:srgbClr val="333336"/>
                          </a:solidFill>
                          <a:effectLst/>
                          <a:latin typeface="Titillium Web"/>
                        </a:rPr>
                        <a:t>Sections</a:t>
                      </a:r>
                      <a:endParaRPr lang="en-SG" u="sng" dirty="0">
                        <a:effectLst/>
                        <a:latin typeface="Titillium Web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sng" strike="noStrike" dirty="0">
                          <a:solidFill>
                            <a:srgbClr val="333336"/>
                          </a:solidFill>
                          <a:effectLst/>
                          <a:latin typeface="Titillium Web"/>
                        </a:rPr>
                        <a:t>Remarks</a:t>
                      </a:r>
                      <a:endParaRPr lang="en-SG" u="sng" dirty="0">
                        <a:effectLst/>
                        <a:latin typeface="Titillium Web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86597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333336"/>
                          </a:solidFill>
                          <a:effectLst/>
                          <a:latin typeface="Titillium Web"/>
                        </a:rPr>
                        <a:t>Intro</a:t>
                      </a:r>
                      <a:endParaRPr lang="en-SG" dirty="0">
                        <a:effectLst/>
                        <a:latin typeface="Titillium Web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endParaRPr lang="en-SG"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15896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333336"/>
                          </a:solidFill>
                          <a:effectLst/>
                          <a:latin typeface="Titillium Web"/>
                        </a:rPr>
                        <a:t>Week 1-3</a:t>
                      </a:r>
                      <a:endParaRPr lang="en-US" dirty="0">
                        <a:effectLst/>
                        <a:latin typeface="Titillium Web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r>
                        <a:rPr lang="en-SG" sz="1200" dirty="0">
                          <a:effectLst/>
                          <a:latin typeface="Corbel"/>
                        </a:rPr>
                        <a:t>User Stories, Backlog, User DB Design, SQL Scripts (Data import)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14291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333336"/>
                          </a:solidFill>
                          <a:effectLst/>
                          <a:latin typeface="Titillium Web"/>
                        </a:rPr>
                        <a:t>Week 4-5</a:t>
                      </a:r>
                      <a:endParaRPr lang="en-SG" dirty="0">
                        <a:effectLst/>
                        <a:latin typeface="Titillium Web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r>
                        <a:rPr lang="en-US" sz="1200" dirty="0">
                          <a:effectLst/>
                          <a:latin typeface="Corbel"/>
                        </a:rPr>
                        <a:t>SQL Scripts (Complex Queries), Python EDA &amp; ETL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63019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333336"/>
                          </a:solidFill>
                          <a:effectLst/>
                          <a:latin typeface="Titillium Web"/>
                        </a:rPr>
                        <a:t>Week 6-7</a:t>
                      </a:r>
                      <a:endParaRPr lang="en-SG" dirty="0">
                        <a:effectLst/>
                        <a:latin typeface="Titillium Web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r>
                        <a:rPr lang="en-US" sz="1200" dirty="0">
                          <a:effectLst/>
                          <a:latin typeface="Corbel"/>
                        </a:rPr>
                        <a:t>Tableau Sheets &amp; Dashboard Design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2656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b="1" i="0" u="none" strike="noStrike" dirty="0">
                          <a:solidFill>
                            <a:srgbClr val="333336"/>
                          </a:solidFill>
                          <a:effectLst/>
                          <a:latin typeface="Titillium Web"/>
                        </a:rPr>
                        <a:t>Summary</a:t>
                      </a:r>
                      <a:endParaRPr lang="en-SG" dirty="0">
                        <a:effectLst/>
                        <a:latin typeface="Titillium Web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1600"/>
                        </a:spcAft>
                      </a:pPr>
                      <a:endParaRPr lang="en-US" sz="1200" dirty="0">
                        <a:effectLst/>
                        <a:latin typeface="Corbel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8879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Exploratory Data Analysis</a:t>
            </a:r>
            <a:endParaRPr lang="en-SG"/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A82A45BB-2CB1-2B3F-2449-A6AC4F5A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1200012"/>
            <a:ext cx="5229112" cy="37516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99CC69-259A-D773-52AF-753A7C4FF411}"/>
              </a:ext>
            </a:extLst>
          </p:cNvPr>
          <p:cNvSpPr txBox="1"/>
          <p:nvPr/>
        </p:nvSpPr>
        <p:spPr>
          <a:xfrm>
            <a:off x="6052002" y="1741352"/>
            <a:ext cx="21822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andali" panose="020B0604020202020204" charset="0"/>
                <a:cs typeface="Mandali" panose="020B0604020202020204" charset="0"/>
              </a:rPr>
              <a:t>Toyota has the greatest number of trips, having a total of 3,004 safe trips and 1,045 dangerous trips. </a:t>
            </a:r>
          </a:p>
          <a:p>
            <a:endParaRPr lang="en-US">
              <a:latin typeface="Mandali" panose="020B0604020202020204" charset="0"/>
              <a:cs typeface="Mandali" panose="020B0604020202020204" charset="0"/>
            </a:endParaRPr>
          </a:p>
          <a:p>
            <a:r>
              <a:rPr lang="en-US">
                <a:latin typeface="Mandali" panose="020B0604020202020204" charset="0"/>
                <a:cs typeface="Mandali" panose="020B0604020202020204" charset="0"/>
              </a:rPr>
              <a:t>BMW has the lowest smallest number of trips made, having a total of 302 safe trips and 96 dangerous trips.</a:t>
            </a:r>
            <a:endParaRPr lang="en-SG">
              <a:latin typeface="Mandali" panose="020B0604020202020204" charset="0"/>
              <a:cs typeface="Mandal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52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Exploratory Data Analysis</a:t>
            </a:r>
            <a:endParaRPr lang="en-SG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1BBE451-7853-09FC-646B-19CC9EB92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3" y="1427974"/>
            <a:ext cx="6372943" cy="346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0C281CC-06CC-A54C-4E45-80B3EE42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2" y="1396790"/>
            <a:ext cx="6372943" cy="350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8B23BE-9348-CF9B-08C3-653BD8E6CB8F}"/>
              </a:ext>
            </a:extLst>
          </p:cNvPr>
          <p:cNvSpPr txBox="1"/>
          <p:nvPr/>
        </p:nvSpPr>
        <p:spPr>
          <a:xfrm>
            <a:off x="6758607" y="1787846"/>
            <a:ext cx="2138901" cy="2372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Car rating ranges from 3 to 5.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Most of the drivers (50) have a rating of 4.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With only 10 drivers having a lowest rating of 3 and 16 drivers having a highest rating of 5.</a:t>
            </a:r>
            <a:endParaRPr lang="en-US">
              <a:latin typeface="Mandali" panose="020B0604020202020204" charset="0"/>
              <a:ea typeface="Calibri" panose="020F0502020204030204" pitchFamily="34" charset="0"/>
              <a:cs typeface="Mandali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F791D-2F1E-03BD-D7F4-A38152345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51" b="8271"/>
          <a:stretch/>
        </p:blipFill>
        <p:spPr>
          <a:xfrm>
            <a:off x="6725720" y="1526491"/>
            <a:ext cx="2323892" cy="3314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EA704-75FD-5C36-F791-A54D4483B1FA}"/>
              </a:ext>
            </a:extLst>
          </p:cNvPr>
          <p:cNvSpPr txBox="1"/>
          <p:nvPr/>
        </p:nvSpPr>
        <p:spPr>
          <a:xfrm>
            <a:off x="6818216" y="2350450"/>
            <a:ext cx="2138901" cy="10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>
                <a:effectLst/>
                <a:latin typeface="Mandali" panose="020B0604020202020204" charset="0"/>
                <a:ea typeface="Calibri" panose="020F0502020204030204" pitchFamily="34" charset="0"/>
                <a:cs typeface="Mandali" panose="020B0604020202020204" charset="0"/>
              </a:rPr>
              <a:t>% of dangerous driving seem to be very similar across the different ratings.</a:t>
            </a:r>
            <a:endParaRPr lang="en-US">
              <a:latin typeface="Mandali" panose="020B0604020202020204" charset="0"/>
              <a:ea typeface="Calibri" panose="020F0502020204030204" pitchFamily="34" charset="0"/>
              <a:cs typeface="Mandal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7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>
            <a:spLocks noGrp="1"/>
          </p:cNvSpPr>
          <p:nvPr>
            <p:ph type="ctrTitle"/>
          </p:nvPr>
        </p:nvSpPr>
        <p:spPr>
          <a:xfrm>
            <a:off x="2254800" y="1700850"/>
            <a:ext cx="4634400" cy="17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6-7 Deliveriables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Google Shape;449;p36">
            <a:extLst>
              <a:ext uri="{FF2B5EF4-FFF2-40B4-BE49-F238E27FC236}">
                <a16:creationId xmlns:a16="http://schemas.microsoft.com/office/drawing/2014/main" id="{B1D297F3-12E8-47A8-5F6F-C24A9F54DC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54800" y="3442649"/>
            <a:ext cx="4536526" cy="64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ctr">
              <a:spcBef>
                <a:spcPts val="0"/>
              </a:spcBef>
              <a:spcAft>
                <a:spcPts val="1600"/>
              </a:spcAft>
            </a:pPr>
            <a:r>
              <a:rPr lang="en-US">
                <a:latin typeface="Corbel" panose="020B0503020204020204" pitchFamily="34" charset="0"/>
              </a:rPr>
              <a:t>Tableau sheets and dashboard</a:t>
            </a:r>
            <a:endParaRPr lang="en-US" sz="1600">
              <a:effectLst/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05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02237"/>
            <a:ext cx="7717500" cy="572700"/>
          </a:xfrm>
        </p:spPr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Dashboard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0ACC4-C389-1919-D319-ECED5DDBD46D}"/>
              </a:ext>
            </a:extLst>
          </p:cNvPr>
          <p:cNvSpPr txBox="1"/>
          <p:nvPr/>
        </p:nvSpPr>
        <p:spPr>
          <a:xfrm>
            <a:off x="0" y="1685806"/>
            <a:ext cx="2409825" cy="224676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rgbClr val="000000"/>
                </a:solidFill>
              </a:rPr>
              <a:t>Interactivity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000000"/>
                </a:solidFill>
              </a:rPr>
              <a:t>Data density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000000"/>
                </a:solidFill>
              </a:rPr>
              <a:t>Multi granularity visualization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000000"/>
                </a:solidFill>
              </a:rPr>
              <a:t>Values presented are true (by using custom SQL data source)</a:t>
            </a:r>
          </a:p>
          <a:p>
            <a:pPr marL="285750" indent="-285750">
              <a:buFontTx/>
              <a:buChar char="-"/>
            </a:pPr>
            <a:r>
              <a:rPr lang="en-SG">
                <a:solidFill>
                  <a:srgbClr val="000000"/>
                </a:solidFill>
              </a:rPr>
              <a:t>Cater to our user needs. Useful for taxi drivers and managers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Graphical user interface, chart, Excel&#10;&#10;Description automatically generated">
            <a:extLst>
              <a:ext uri="{FF2B5EF4-FFF2-40B4-BE49-F238E27FC236}">
                <a16:creationId xmlns:a16="http://schemas.microsoft.com/office/drawing/2014/main" id="{2B7872AA-1DFE-9B95-E9AE-D6EFA635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27" y="828826"/>
            <a:ext cx="6857710" cy="3847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D02668-C148-C24F-5911-9FDC7C04426E}"/>
              </a:ext>
            </a:extLst>
          </p:cNvPr>
          <p:cNvSpPr txBox="1"/>
          <p:nvPr/>
        </p:nvSpPr>
        <p:spPr>
          <a:xfrm>
            <a:off x="0" y="1378029"/>
            <a:ext cx="6119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>
                <a:latin typeface="Mandali" panose="020B0604020202020204" charset="0"/>
                <a:cs typeface="Mandali" panose="020B0604020202020204" charset="0"/>
              </a:rPr>
              <a:t>Focus of Dashboard:</a:t>
            </a:r>
          </a:p>
        </p:txBody>
      </p:sp>
    </p:spTree>
    <p:extLst>
      <p:ext uri="{BB962C8B-B14F-4D97-AF65-F5344CB8AC3E}">
        <p14:creationId xmlns:p14="http://schemas.microsoft.com/office/powerpoint/2010/main" val="195000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07" y="209237"/>
            <a:ext cx="7717500" cy="572700"/>
          </a:xfrm>
        </p:spPr>
        <p:txBody>
          <a:bodyPr/>
          <a:lstStyle/>
          <a:p>
            <a:r>
              <a:rPr lang="en-SG" sz="2600">
                <a:solidFill>
                  <a:schemeClr val="dk1"/>
                </a:solidFill>
              </a:rPr>
              <a:t>DASHBOARD LIVE DEMO!</a:t>
            </a:r>
            <a:br>
              <a:rPr lang="en-SG" sz="2600">
                <a:solidFill>
                  <a:schemeClr val="dk1"/>
                </a:solidFill>
              </a:rPr>
            </a:br>
            <a:endParaRPr lang="en-SG" sz="2600">
              <a:solidFill>
                <a:schemeClr val="dk1"/>
              </a:solidFill>
            </a:endParaRPr>
          </a:p>
        </p:txBody>
      </p:sp>
      <p:pic>
        <p:nvPicPr>
          <p:cNvPr id="6" name="Picture 5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51E98E16-471A-25FD-27F4-EFA464F6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009" y="854274"/>
            <a:ext cx="4089095" cy="4079989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BAC6828-BA9D-700D-13DB-0FBEBAA5D816}"/>
              </a:ext>
            </a:extLst>
          </p:cNvPr>
          <p:cNvSpPr txBox="1">
            <a:spLocks/>
          </p:cNvSpPr>
          <p:nvPr/>
        </p:nvSpPr>
        <p:spPr>
          <a:xfrm>
            <a:off x="719207" y="36163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pinnaker"/>
              <a:buNone/>
              <a:defRPr sz="3000" b="1" i="0" u="none" strike="noStrike" cap="none">
                <a:solidFill>
                  <a:schemeClr val="dk2"/>
                </a:solidFill>
                <a:latin typeface="Spinnaker"/>
                <a:ea typeface="Spinnaker"/>
                <a:cs typeface="Spinnaker"/>
                <a:sym typeface="Spinna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SG" sz="2600"/>
          </a:p>
        </p:txBody>
      </p:sp>
    </p:spTree>
    <p:extLst>
      <p:ext uri="{BB962C8B-B14F-4D97-AF65-F5344CB8AC3E}">
        <p14:creationId xmlns:p14="http://schemas.microsoft.com/office/powerpoint/2010/main" val="364907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07" y="209237"/>
            <a:ext cx="7717500" cy="572700"/>
          </a:xfrm>
        </p:spPr>
        <p:txBody>
          <a:bodyPr/>
          <a:lstStyle/>
          <a:p>
            <a:r>
              <a:rPr lang="en-SG" sz="2600">
                <a:solidFill>
                  <a:schemeClr val="dk1"/>
                </a:solidFill>
              </a:rPr>
              <a:t>Dashboard Insights 1</a:t>
            </a:r>
            <a:endParaRPr lang="en-US" sz="2600">
              <a:solidFill>
                <a:schemeClr val="dk1"/>
              </a:solidFill>
            </a:endParaRPr>
          </a:p>
        </p:txBody>
      </p:sp>
      <p:pic>
        <p:nvPicPr>
          <p:cNvPr id="6" name="Picture 5" descr="Graphical user interface, chart, Excel&#10;&#10;Description automatically generated">
            <a:extLst>
              <a:ext uri="{FF2B5EF4-FFF2-40B4-BE49-F238E27FC236}">
                <a16:creationId xmlns:a16="http://schemas.microsoft.com/office/drawing/2014/main" id="{3167B531-E683-6D4C-1E80-4A3972AB1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76" t="34407" b="-147"/>
          <a:stretch/>
        </p:blipFill>
        <p:spPr>
          <a:xfrm>
            <a:off x="276474" y="1431656"/>
            <a:ext cx="3851942" cy="2382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C5ED-FF1D-E588-268D-A1491A929539}"/>
              </a:ext>
            </a:extLst>
          </p:cNvPr>
          <p:cNvSpPr txBox="1"/>
          <p:nvPr/>
        </p:nvSpPr>
        <p:spPr>
          <a:xfrm>
            <a:off x="4433847" y="1328383"/>
            <a:ext cx="385054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b="1">
                <a:latin typeface="Mandali" panose="020B0604020202020204" charset="0"/>
                <a:cs typeface="Mandali" panose="020B0604020202020204" charset="0"/>
              </a:rPr>
              <a:t>From Overview of Trips over time: (Speed)</a:t>
            </a:r>
          </a:p>
          <a:p>
            <a:pPr marL="285750" indent="-285750">
              <a:buChar char="•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Average speed in the ‘Dangerous’ trips are peaking higher than the safe trips</a:t>
            </a:r>
          </a:p>
          <a:p>
            <a:endParaRPr lang="en-US">
              <a:latin typeface="Mandali" panose="020B0604020202020204" charset="0"/>
              <a:cs typeface="Mandali" panose="020B0604020202020204" charset="0"/>
            </a:endParaRPr>
          </a:p>
          <a:p>
            <a:pPr marL="285750" indent="-285750">
              <a:buChar char="•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Driving </a:t>
            </a:r>
            <a:r>
              <a:rPr lang="en-US" err="1">
                <a:latin typeface="Mandali" panose="020B0604020202020204" charset="0"/>
                <a:cs typeface="Mandali" panose="020B0604020202020204" charset="0"/>
              </a:rPr>
              <a:t>behaviour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 between </a:t>
            </a:r>
            <a:r>
              <a:rPr lang="en-US">
                <a:solidFill>
                  <a:srgbClr val="92D050"/>
                </a:solidFill>
                <a:latin typeface="Mandali" panose="020B0604020202020204" charset="0"/>
                <a:cs typeface="Mandali" panose="020B0604020202020204" charset="0"/>
              </a:rPr>
              <a:t>safe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 trips and </a:t>
            </a:r>
            <a:r>
              <a:rPr lang="en-US">
                <a:solidFill>
                  <a:srgbClr val="FF0000"/>
                </a:solidFill>
                <a:latin typeface="Mandali" panose="020B0604020202020204" charset="0"/>
                <a:cs typeface="Mandali" panose="020B0604020202020204" charset="0"/>
              </a:rPr>
              <a:t>dangerous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 trips is quite distinct </a:t>
            </a:r>
          </a:p>
        </p:txBody>
      </p:sp>
    </p:spTree>
    <p:extLst>
      <p:ext uri="{BB962C8B-B14F-4D97-AF65-F5344CB8AC3E}">
        <p14:creationId xmlns:p14="http://schemas.microsoft.com/office/powerpoint/2010/main" val="729784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07" y="209237"/>
            <a:ext cx="7717500" cy="572700"/>
          </a:xfrm>
        </p:spPr>
        <p:txBody>
          <a:bodyPr/>
          <a:lstStyle/>
          <a:p>
            <a:r>
              <a:rPr lang="en-SG" sz="2600">
                <a:solidFill>
                  <a:schemeClr val="dk1"/>
                </a:solidFill>
              </a:rPr>
              <a:t>Dashboard Insights 2</a:t>
            </a:r>
            <a:endParaRPr lang="en-US" sz="260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D6C5ED-FF1D-E588-268D-A1491A929539}"/>
              </a:ext>
            </a:extLst>
          </p:cNvPr>
          <p:cNvSpPr txBox="1"/>
          <p:nvPr/>
        </p:nvSpPr>
        <p:spPr>
          <a:xfrm>
            <a:off x="3616744" y="1186689"/>
            <a:ext cx="385054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b="1">
                <a:latin typeface="Mandali" panose="020B0604020202020204" charset="0"/>
                <a:cs typeface="Mandali" panose="020B0604020202020204" charset="0"/>
              </a:rPr>
              <a:t>From Overview of Trips over time: (Speed)</a:t>
            </a:r>
          </a:p>
          <a:p>
            <a:pPr marL="285750" indent="-285750">
              <a:buChar char="•"/>
            </a:pPr>
            <a:r>
              <a:rPr lang="en-US" b="1">
                <a:latin typeface="Mandali" panose="020B0604020202020204" charset="0"/>
                <a:cs typeface="Mandali" panose="020B0604020202020204" charset="0"/>
              </a:rPr>
              <a:t>This time we filter by Top 3 most dangerous drivers</a:t>
            </a:r>
          </a:p>
          <a:p>
            <a:pPr marL="285750" indent="-285750">
              <a:buChar char="•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Difference in Driving </a:t>
            </a:r>
            <a:r>
              <a:rPr lang="en-US" err="1">
                <a:latin typeface="Mandali" panose="020B0604020202020204" charset="0"/>
                <a:cs typeface="Mandali" panose="020B0604020202020204" charset="0"/>
              </a:rPr>
              <a:t>behaviour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 between </a:t>
            </a:r>
            <a:r>
              <a:rPr lang="en-US">
                <a:solidFill>
                  <a:srgbClr val="92D050"/>
                </a:solidFill>
                <a:latin typeface="Mandali" panose="020B0604020202020204" charset="0"/>
                <a:cs typeface="Mandali" panose="020B0604020202020204" charset="0"/>
              </a:rPr>
              <a:t>safe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 trips and </a:t>
            </a:r>
            <a:r>
              <a:rPr lang="en-US">
                <a:solidFill>
                  <a:srgbClr val="FF0000"/>
                </a:solidFill>
                <a:latin typeface="Mandali" panose="020B0604020202020204" charset="0"/>
                <a:cs typeface="Mandali" panose="020B0604020202020204" charset="0"/>
              </a:rPr>
              <a:t>dangerous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 trips is quite minimal</a:t>
            </a:r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8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B3A15FCE-71B1-F6BC-9368-E7A381AE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3" y="2150363"/>
            <a:ext cx="2743200" cy="2391964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942EC5-E7A1-AE02-2C4C-EC1826514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3" y="718909"/>
            <a:ext cx="2743200" cy="1230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5F2325-ED2C-52F6-CB40-2203BDBB0CD0}"/>
              </a:ext>
            </a:extLst>
          </p:cNvPr>
          <p:cNvSpPr txBox="1"/>
          <p:nvPr/>
        </p:nvSpPr>
        <p:spPr>
          <a:xfrm>
            <a:off x="423902" y="1951836"/>
            <a:ext cx="40819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latin typeface="Mandali"/>
                <a:cs typeface="Mandali"/>
              </a:rPr>
              <a:t>Filtering by top 3 most dangerous drivers (just click on them!)</a:t>
            </a:r>
          </a:p>
        </p:txBody>
      </p:sp>
    </p:spTree>
    <p:extLst>
      <p:ext uri="{BB962C8B-B14F-4D97-AF65-F5344CB8AC3E}">
        <p14:creationId xmlns:p14="http://schemas.microsoft.com/office/powerpoint/2010/main" val="2974994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947" y="270638"/>
            <a:ext cx="7717500" cy="572700"/>
          </a:xfrm>
        </p:spPr>
        <p:txBody>
          <a:bodyPr/>
          <a:lstStyle/>
          <a:p>
            <a:r>
              <a:rPr lang="en-SG" sz="2600">
                <a:solidFill>
                  <a:schemeClr val="dk1"/>
                </a:solidFill>
              </a:rPr>
              <a:t>Dashboard Insights 3</a:t>
            </a:r>
            <a:endParaRPr lang="en-US" sz="260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D6C5ED-FF1D-E588-268D-A1491A929539}"/>
              </a:ext>
            </a:extLst>
          </p:cNvPr>
          <p:cNvSpPr txBox="1"/>
          <p:nvPr/>
        </p:nvSpPr>
        <p:spPr>
          <a:xfrm>
            <a:off x="3616744" y="1186689"/>
            <a:ext cx="38505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b="1">
                <a:latin typeface="Mandali" panose="020B0604020202020204" charset="0"/>
                <a:cs typeface="Mandali" panose="020B0604020202020204" charset="0"/>
              </a:rPr>
              <a:t>From Overview of Trips over time: (Gyro)</a:t>
            </a:r>
          </a:p>
          <a:p>
            <a:pPr marL="285750" indent="-285750">
              <a:buChar char="•"/>
            </a:pPr>
            <a:r>
              <a:rPr lang="en-US" b="1">
                <a:latin typeface="Mandali"/>
                <a:cs typeface="Mandali"/>
              </a:rPr>
              <a:t>This time we filter by Top 3 most dangerous car models (brands)</a:t>
            </a:r>
            <a:endParaRPr lang="en-US">
              <a:latin typeface="Mandali"/>
              <a:cs typeface="Mandali"/>
            </a:endParaRPr>
          </a:p>
          <a:p>
            <a:endParaRPr lang="en-US" b="1">
              <a:latin typeface="Mandali"/>
              <a:cs typeface="Mandali"/>
            </a:endParaRPr>
          </a:p>
          <a:p>
            <a:pPr marL="285750" indent="-285750">
              <a:buChar char="•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Magnitude of gyro much higher on average for dangerous trips</a:t>
            </a:r>
          </a:p>
          <a:p>
            <a:pPr marL="285750" indent="-285750">
              <a:buChar char="•"/>
            </a:pPr>
            <a:r>
              <a:rPr lang="en-US">
                <a:latin typeface="Mandali"/>
                <a:cs typeface="Mandali"/>
              </a:rPr>
              <a:t>Drivers are rotating at fast rates, could lead to accidents!</a:t>
            </a:r>
            <a:endParaRPr lang="en-US">
              <a:latin typeface="Mandali" panose="020B0604020202020204" charset="0"/>
              <a:cs typeface="Mandali" panose="020B0604020202020204" charset="0"/>
            </a:endParaRPr>
          </a:p>
          <a:p>
            <a:pPr marL="285750" indent="-285750">
              <a:buChar char="•"/>
            </a:pPr>
            <a:endParaRPr lang="en-US">
              <a:latin typeface="Mandali" panose="020B0604020202020204" charset="0"/>
              <a:cs typeface="Mandali" panose="020B0604020202020204" charset="0"/>
            </a:endParaRPr>
          </a:p>
          <a:p>
            <a:pPr marL="285750" indent="-285750">
              <a:buChar char="•"/>
            </a:pPr>
            <a:endParaRPr lang="en-US">
              <a:latin typeface="Mandali" panose="020B0604020202020204" charset="0"/>
              <a:cs typeface="Mandali" panose="020B0604020202020204" charset="0"/>
            </a:endParaRP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753AC66-E0CD-09CF-CA15-A4E17AD5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7" y="2741774"/>
            <a:ext cx="2743200" cy="2323803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DA3769D-81BD-3B11-D6FF-3B682BFAE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17" y="390616"/>
            <a:ext cx="2743200" cy="2274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3E511-7F56-9B67-7B7E-C90614F0529A}"/>
              </a:ext>
            </a:extLst>
          </p:cNvPr>
          <p:cNvSpPr txBox="1"/>
          <p:nvPr/>
        </p:nvSpPr>
        <p:spPr>
          <a:xfrm>
            <a:off x="409733" y="2570567"/>
            <a:ext cx="408197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latin typeface="Mandali"/>
                <a:cs typeface="Mandali"/>
              </a:rPr>
              <a:t>Filtering by top 3 most dangerous car models (just click on them!)</a:t>
            </a:r>
          </a:p>
        </p:txBody>
      </p:sp>
    </p:spTree>
    <p:extLst>
      <p:ext uri="{BB962C8B-B14F-4D97-AF65-F5344CB8AC3E}">
        <p14:creationId xmlns:p14="http://schemas.microsoft.com/office/powerpoint/2010/main" val="2854045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546" y="124221"/>
            <a:ext cx="7717500" cy="572700"/>
          </a:xfrm>
        </p:spPr>
        <p:txBody>
          <a:bodyPr/>
          <a:lstStyle/>
          <a:p>
            <a:r>
              <a:rPr lang="en-SG" sz="2600">
                <a:solidFill>
                  <a:schemeClr val="dk1"/>
                </a:solidFill>
              </a:rPr>
              <a:t>Dashboard Insights 4</a:t>
            </a:r>
            <a:endParaRPr lang="en-US" sz="2600">
              <a:solidFill>
                <a:schemeClr val="dk1"/>
              </a:solidFill>
            </a:endParaRP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124A78F3-8174-3673-508C-4C64A911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039" y="1170709"/>
            <a:ext cx="1346676" cy="3760565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D0CEAC3D-0587-0341-BC45-61F0A60F1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40" y="306099"/>
            <a:ext cx="2200275" cy="79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983161-3DDC-F06A-9535-33690CA620AA}"/>
              </a:ext>
            </a:extLst>
          </p:cNvPr>
          <p:cNvSpPr txBox="1"/>
          <p:nvPr/>
        </p:nvSpPr>
        <p:spPr>
          <a:xfrm>
            <a:off x="3672241" y="1074514"/>
            <a:ext cx="436300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When filtering for drivers aged 37-50</a:t>
            </a:r>
          </a:p>
          <a:p>
            <a:pPr marL="285750" indent="-285750">
              <a:buChar char="•"/>
            </a:pPr>
            <a:r>
              <a:rPr lang="en-US"/>
              <a:t>% of dangerous trips increased from 24.97% to 33.60% (almost 10%) !</a:t>
            </a:r>
          </a:p>
          <a:p>
            <a:pPr marL="285750" indent="-285750">
              <a:buChar char="•"/>
            </a:pPr>
            <a:r>
              <a:rPr lang="en-US"/>
              <a:t>This could mean that more senior drivers are driving more recklessly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/>
              <a:t>Perhaps this is because younger drivers were more recently trained in driving school</a:t>
            </a:r>
          </a:p>
          <a:p>
            <a:pPr marL="285750" indent="-285750">
              <a:buChar char="•"/>
            </a:pPr>
            <a:r>
              <a:rPr lang="en-US"/>
              <a:t>Overtime, senior drivers become more comfortable and start to be more careless</a:t>
            </a:r>
          </a:p>
        </p:txBody>
      </p:sp>
    </p:spTree>
    <p:extLst>
      <p:ext uri="{BB962C8B-B14F-4D97-AF65-F5344CB8AC3E}">
        <p14:creationId xmlns:p14="http://schemas.microsoft.com/office/powerpoint/2010/main" val="2291658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1BA9-7F6D-0AFF-6986-4DCDABAF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142" y="191834"/>
            <a:ext cx="5339716" cy="572700"/>
          </a:xfrm>
        </p:spPr>
        <p:txBody>
          <a:bodyPr/>
          <a:lstStyle/>
          <a:p>
            <a:pPr algn="ctr"/>
            <a:r>
              <a:rPr lang="en-US">
                <a:solidFill>
                  <a:srgbClr val="000000"/>
                </a:solidFill>
              </a:rPr>
              <a:t>Thank You For Listening!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CCC26B5-29AD-37DE-9C24-72AEF86D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14" y="819387"/>
            <a:ext cx="5822372" cy="429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E810CF-EBA6-8F8A-CC8D-6C6D2A2C94EF}"/>
              </a:ext>
            </a:extLst>
          </p:cNvPr>
          <p:cNvSpPr txBox="1"/>
          <p:nvPr/>
        </p:nvSpPr>
        <p:spPr>
          <a:xfrm>
            <a:off x="7812881" y="2170212"/>
            <a:ext cx="13311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Look at how happy this taxi driver is!</a:t>
            </a:r>
            <a:endParaRPr lang="en-SG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C22B8B-74D6-1DBA-63F9-E84583171E3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162549" y="2539544"/>
            <a:ext cx="2650332" cy="203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7DEC973-2C0D-BA91-F845-579E083574D4}"/>
              </a:ext>
            </a:extLst>
          </p:cNvPr>
          <p:cNvSpPr/>
          <p:nvPr/>
        </p:nvSpPr>
        <p:spPr>
          <a:xfrm>
            <a:off x="3593702" y="1826321"/>
            <a:ext cx="1528653" cy="1669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391018-9A22-C07E-77A5-8057A46BC62A}"/>
              </a:ext>
            </a:extLst>
          </p:cNvPr>
          <p:cNvCxnSpPr>
            <a:cxnSpLocks/>
          </p:cNvCxnSpPr>
          <p:nvPr/>
        </p:nvCxnSpPr>
        <p:spPr>
          <a:xfrm flipH="1">
            <a:off x="5173715" y="2363203"/>
            <a:ext cx="2639166" cy="33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71F2D-95D9-4751-5F12-A881F78A8BCF}"/>
              </a:ext>
            </a:extLst>
          </p:cNvPr>
          <p:cNvCxnSpPr>
            <a:cxnSpLocks/>
          </p:cNvCxnSpPr>
          <p:nvPr/>
        </p:nvCxnSpPr>
        <p:spPr>
          <a:xfrm flipH="1">
            <a:off x="5091111" y="2743198"/>
            <a:ext cx="2721770" cy="340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2469CED9-8C63-5443-3FFF-9D195D21B1C1}"/>
              </a:ext>
            </a:extLst>
          </p:cNvPr>
          <p:cNvSpPr/>
          <p:nvPr/>
        </p:nvSpPr>
        <p:spPr>
          <a:xfrm>
            <a:off x="4124325" y="907124"/>
            <a:ext cx="2543175" cy="959973"/>
          </a:xfrm>
          <a:prstGeom prst="wedgeEllipseCallou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7FB957-5EC9-B515-BA6C-B3E65991AA65}"/>
              </a:ext>
            </a:extLst>
          </p:cNvPr>
          <p:cNvSpPr txBox="1"/>
          <p:nvPr/>
        </p:nvSpPr>
        <p:spPr>
          <a:xfrm>
            <a:off x="4561176" y="1032804"/>
            <a:ext cx="21920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Cool dashboard man, now I know how to improve myself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198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"/>
          <p:cNvSpPr txBox="1">
            <a:spLocks noGrp="1"/>
          </p:cNvSpPr>
          <p:nvPr>
            <p:ph type="subTitle" idx="1"/>
          </p:nvPr>
        </p:nvSpPr>
        <p:spPr>
          <a:xfrm>
            <a:off x="1094550" y="2127014"/>
            <a:ext cx="6954900" cy="1165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</a:rPr>
              <a:t>Our objective here is to help a taxi company, Just Taxi, analyze their taxi data and provide insights as to what driving </a:t>
            </a:r>
            <a:r>
              <a:rPr lang="en-US" sz="1800" dirty="0" err="1">
                <a:solidFill>
                  <a:srgbClr val="000000"/>
                </a:solidFill>
              </a:rPr>
              <a:t>behaviours</a:t>
            </a:r>
            <a:r>
              <a:rPr lang="en-US" sz="1800" dirty="0">
                <a:solidFill>
                  <a:srgbClr val="000000"/>
                </a:solidFill>
              </a:rPr>
              <a:t> may lead to danger.</a:t>
            </a:r>
          </a:p>
        </p:txBody>
      </p:sp>
      <p:sp>
        <p:nvSpPr>
          <p:cNvPr id="4" name="Google Shape;461;p38">
            <a:extLst>
              <a:ext uri="{FF2B5EF4-FFF2-40B4-BE49-F238E27FC236}">
                <a16:creationId xmlns:a16="http://schemas.microsoft.com/office/drawing/2014/main" id="{5532F4D5-E92C-09A1-20CF-54C30ACBF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85054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>
            <a:spLocks noGrp="1"/>
          </p:cNvSpPr>
          <p:nvPr>
            <p:ph type="ctrTitle"/>
          </p:nvPr>
        </p:nvSpPr>
        <p:spPr>
          <a:xfrm>
            <a:off x="2254800" y="1700850"/>
            <a:ext cx="4634400" cy="17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1-3 Deliveriables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" name="Google Shape;449;p36">
            <a:extLst>
              <a:ext uri="{FF2B5EF4-FFF2-40B4-BE49-F238E27FC236}">
                <a16:creationId xmlns:a16="http://schemas.microsoft.com/office/drawing/2014/main" id="{BC2724C6-2567-18E8-1849-F93097991A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54800" y="3442649"/>
            <a:ext cx="4536526" cy="64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ctr">
              <a:spcBef>
                <a:spcPts val="0"/>
              </a:spcBef>
              <a:spcAft>
                <a:spcPts val="1600"/>
              </a:spcAft>
            </a:pPr>
            <a:r>
              <a:rPr lang="en-SG" sz="1600">
                <a:effectLst/>
                <a:latin typeface="Corbel" panose="020B0503020204020204" pitchFamily="34" charset="0"/>
              </a:rPr>
              <a:t>User Stories, Backlog, User DB Design, SQL Scripts (Data import)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dk1"/>
                </a:solidFill>
              </a:rPr>
              <a:t>User Stories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1026823" y="3451844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9EF6B2-C5FA-A027-6C42-AF5AA26E2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61" y="572700"/>
            <a:ext cx="4537277" cy="44050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6BC5E-2F47-96F7-05F4-4172573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Backlog</a:t>
            </a:r>
            <a:endParaRPr lang="en-SG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89D5E0-9C09-2241-1EBB-CD3C40ED65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7" y="1348003"/>
            <a:ext cx="5769921" cy="30184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43;p35">
            <a:extLst>
              <a:ext uri="{FF2B5EF4-FFF2-40B4-BE49-F238E27FC236}">
                <a16:creationId xmlns:a16="http://schemas.microsoft.com/office/drawing/2014/main" id="{6589E6D1-5F6C-DC03-1CD5-63E9DE230DE8}"/>
              </a:ext>
            </a:extLst>
          </p:cNvPr>
          <p:cNvSpPr txBox="1">
            <a:spLocks/>
          </p:cNvSpPr>
          <p:nvPr/>
        </p:nvSpPr>
        <p:spPr>
          <a:xfrm>
            <a:off x="6010940" y="1472500"/>
            <a:ext cx="3289004" cy="572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>
                <a:latin typeface="Mandali" panose="020B0604020202020204" charset="0"/>
                <a:cs typeface="Mandali" panose="020B0604020202020204" charset="0"/>
              </a:rPr>
              <a:t>Backlog Owner: Jayden </a:t>
            </a:r>
          </a:p>
        </p:txBody>
      </p:sp>
      <p:sp>
        <p:nvSpPr>
          <p:cNvPr id="10" name="Google Shape;443;p35">
            <a:extLst>
              <a:ext uri="{FF2B5EF4-FFF2-40B4-BE49-F238E27FC236}">
                <a16:creationId xmlns:a16="http://schemas.microsoft.com/office/drawing/2014/main" id="{8E48BD6A-9CE8-1EEF-C9BB-BE819F50C957}"/>
              </a:ext>
            </a:extLst>
          </p:cNvPr>
          <p:cNvSpPr txBox="1">
            <a:spLocks/>
          </p:cNvSpPr>
          <p:nvPr/>
        </p:nvSpPr>
        <p:spPr>
          <a:xfrm>
            <a:off x="6507126" y="2305971"/>
            <a:ext cx="2636874" cy="17996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Sorted by priority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Man hours calculated by number of people * hours output per week * weeks left (3 * 4 * 7) = 84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Effort required decided by difficult and total man hours.</a:t>
            </a:r>
          </a:p>
          <a:p>
            <a:pPr marL="285750" indent="-285750">
              <a:buFontTx/>
              <a:buChar char="-"/>
            </a:pPr>
            <a:endParaRPr lang="en-US">
              <a:latin typeface="Mandali" panose="020B0604020202020204" charset="0"/>
              <a:cs typeface="Mandali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8AB3B33-EFA9-4831-7311-31D16889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Database Design</a:t>
            </a:r>
            <a:endParaRPr lang="en-SG"/>
          </a:p>
        </p:txBody>
      </p:sp>
      <p:sp>
        <p:nvSpPr>
          <p:cNvPr id="5" name="Google Shape;443;p35">
            <a:extLst>
              <a:ext uri="{FF2B5EF4-FFF2-40B4-BE49-F238E27FC236}">
                <a16:creationId xmlns:a16="http://schemas.microsoft.com/office/drawing/2014/main" id="{2CF95E63-6AC3-70ED-85BB-3EECC9E47538}"/>
              </a:ext>
            </a:extLst>
          </p:cNvPr>
          <p:cNvSpPr txBox="1">
            <a:spLocks/>
          </p:cNvSpPr>
          <p:nvPr/>
        </p:nvSpPr>
        <p:spPr>
          <a:xfrm>
            <a:off x="5139631" y="1289311"/>
            <a:ext cx="4004369" cy="9554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Mandali" panose="020B0604020202020204" charset="0"/>
                <a:cs typeface="Mandali" panose="020B0604020202020204" charset="0"/>
              </a:rPr>
              <a:t>SQL scripts were created to generate the following: </a:t>
            </a:r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C6641E9-D744-A3EA-6419-15CADEE77E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" y="1289311"/>
            <a:ext cx="499618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43;p35">
            <a:extLst>
              <a:ext uri="{FF2B5EF4-FFF2-40B4-BE49-F238E27FC236}">
                <a16:creationId xmlns:a16="http://schemas.microsoft.com/office/drawing/2014/main" id="{8504C339-2E04-BE0E-67F3-627C5B1014DF}"/>
              </a:ext>
            </a:extLst>
          </p:cNvPr>
          <p:cNvSpPr txBox="1">
            <a:spLocks/>
          </p:cNvSpPr>
          <p:nvPr/>
        </p:nvSpPr>
        <p:spPr>
          <a:xfrm>
            <a:off x="5283029" y="2091070"/>
            <a:ext cx="3717571" cy="1892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>
              <a:latin typeface="Mandali" panose="020B0604020202020204" charset="0"/>
              <a:cs typeface="Mandali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1400">
                <a:latin typeface="Mandali" panose="020B0604020202020204" charset="0"/>
                <a:cs typeface="Mandali" panose="020B0604020202020204" charset="0"/>
              </a:rPr>
              <a:t>Database name </a:t>
            </a:r>
            <a:r>
              <a:rPr lang="en-US" sz="1400" b="1" err="1">
                <a:latin typeface="Mandali" panose="020B0604020202020204" charset="0"/>
                <a:cs typeface="Mandali" panose="020B0604020202020204" charset="0"/>
              </a:rPr>
              <a:t>Taxi_Trip</a:t>
            </a:r>
            <a:endParaRPr lang="en-US">
              <a:latin typeface="Mandali" panose="020B0604020202020204" charset="0"/>
              <a:cs typeface="Mandali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2 schemas named </a:t>
            </a:r>
            <a:r>
              <a:rPr lang="en-US" b="1" err="1">
                <a:latin typeface="Mandali" panose="020B0604020202020204" charset="0"/>
                <a:cs typeface="Mandali" panose="020B0604020202020204" charset="0"/>
              </a:rPr>
              <a:t>dataLake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 and </a:t>
            </a:r>
            <a:r>
              <a:rPr lang="en-US" b="1" err="1">
                <a:latin typeface="Mandali" panose="020B0604020202020204" charset="0"/>
                <a:cs typeface="Mandali" panose="020B0604020202020204" charset="0"/>
              </a:rPr>
              <a:t>dataCleansed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3 tables were made, </a:t>
            </a:r>
            <a:r>
              <a:rPr lang="en-US" b="1">
                <a:latin typeface="Mandali" panose="020B0604020202020204" charset="0"/>
                <a:cs typeface="Mandali" panose="020B0604020202020204" charset="0"/>
              </a:rPr>
              <a:t>drivers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, </a:t>
            </a:r>
            <a:r>
              <a:rPr lang="en-US" b="1" err="1">
                <a:latin typeface="Mandali" panose="020B0604020202020204" charset="0"/>
                <a:cs typeface="Mandali" panose="020B0604020202020204" charset="0"/>
              </a:rPr>
              <a:t>safety_labels</a:t>
            </a:r>
            <a:r>
              <a:rPr lang="en-US" b="1">
                <a:latin typeface="Mandali" panose="020B0604020202020204" charset="0"/>
                <a:cs typeface="Mandali" panose="020B0604020202020204" charset="0"/>
              </a:rPr>
              <a:t> 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and </a:t>
            </a:r>
            <a:r>
              <a:rPr lang="en-US" b="1">
                <a:latin typeface="Mandali" panose="020B0604020202020204" charset="0"/>
                <a:cs typeface="Mandali" panose="020B0604020202020204" charset="0"/>
              </a:rPr>
              <a:t>sensors</a:t>
            </a:r>
            <a:r>
              <a:rPr lang="en-US">
                <a:latin typeface="Mandali" panose="020B0604020202020204" charset="0"/>
                <a:cs typeface="Mandali" panose="020B060402020202020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Mandali" panose="020B0604020202020204" charset="0"/>
                <a:cs typeface="Mandali" panose="020B0604020202020204" charset="0"/>
              </a:rPr>
              <a:t>Each column will initially be of ‘VARCHAR’ datatype.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A0953DE-F4EC-D5A3-E1BF-8DDD2EA9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7442"/>
            <a:ext cx="7717500" cy="572700"/>
          </a:xfrm>
        </p:spPr>
        <p:txBody>
          <a:bodyPr/>
          <a:lstStyle/>
          <a:p>
            <a:r>
              <a:rPr lang="en-SG">
                <a:solidFill>
                  <a:schemeClr val="dk1"/>
                </a:solidFill>
              </a:rPr>
              <a:t>Importing Data &amp; Creating Tables</a:t>
            </a:r>
            <a:endParaRPr lang="en-SG"/>
          </a:p>
        </p:txBody>
      </p:sp>
      <p:sp>
        <p:nvSpPr>
          <p:cNvPr id="9" name="Google Shape;443;p35">
            <a:extLst>
              <a:ext uri="{FF2B5EF4-FFF2-40B4-BE49-F238E27FC236}">
                <a16:creationId xmlns:a16="http://schemas.microsoft.com/office/drawing/2014/main" id="{BAE51BFF-CC33-D134-E041-905FF4719264}"/>
              </a:ext>
            </a:extLst>
          </p:cNvPr>
          <p:cNvSpPr txBox="1">
            <a:spLocks/>
          </p:cNvSpPr>
          <p:nvPr/>
        </p:nvSpPr>
        <p:spPr>
          <a:xfrm>
            <a:off x="5896468" y="1352980"/>
            <a:ext cx="3209432" cy="272878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Mandali" panose="020B0604020202020204" charset="0"/>
                <a:cs typeface="Mandali" panose="020B0604020202020204" charset="0"/>
              </a:rPr>
              <a:t>Another SQL script was used to import the data from the .csv files.</a:t>
            </a:r>
          </a:p>
          <a:p>
            <a:endParaRPr lang="en-US" sz="1800">
              <a:latin typeface="Mandali" panose="020B0604020202020204" charset="0"/>
              <a:cs typeface="Mandali" panose="020B0604020202020204" charset="0"/>
            </a:endParaRPr>
          </a:p>
          <a:p>
            <a:endParaRPr lang="en-US" sz="1800">
              <a:latin typeface="Mandali" panose="020B0604020202020204" charset="0"/>
              <a:cs typeface="Mandali" panose="020B0604020202020204" charset="0"/>
            </a:endParaRPr>
          </a:p>
          <a:p>
            <a:r>
              <a:rPr lang="en-US" sz="1800">
                <a:latin typeface="Mandali" panose="020B0604020202020204" charset="0"/>
                <a:cs typeface="Mandali" panose="020B0604020202020204" charset="0"/>
              </a:rPr>
              <a:t>After insertion of the records to the tables, the datatype is then manually changed, and relations are added 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CD7C2-FC66-1B72-4B7A-CDEA0D93A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7" y="1355341"/>
            <a:ext cx="5653378" cy="1108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7195FE-C455-E4B2-CE98-4251C990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37" y="2909616"/>
            <a:ext cx="5653378" cy="1520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EEAAA2-0108-9312-45BA-70E801C78B33}"/>
              </a:ext>
            </a:extLst>
          </p:cNvPr>
          <p:cNvSpPr txBox="1"/>
          <p:nvPr/>
        </p:nvSpPr>
        <p:spPr>
          <a:xfrm>
            <a:off x="170836" y="2632616"/>
            <a:ext cx="3209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Mandali" panose="020B0604020202020204" charset="0"/>
                <a:cs typeface="Mandali" panose="020B0604020202020204" charset="0"/>
              </a:rPr>
              <a:t> Snippet of code to alter tables with relation </a:t>
            </a:r>
            <a:endParaRPr lang="en-SG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0F03E-9958-2D23-DA64-8109D219458A}"/>
              </a:ext>
            </a:extLst>
          </p:cNvPr>
          <p:cNvSpPr txBox="1"/>
          <p:nvPr/>
        </p:nvSpPr>
        <p:spPr>
          <a:xfrm>
            <a:off x="170836" y="1075980"/>
            <a:ext cx="3209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Mandali" panose="020B0604020202020204" charset="0"/>
                <a:cs typeface="Mandali" panose="020B0604020202020204" charset="0"/>
              </a:rPr>
              <a:t> Snippet of code to import data</a:t>
            </a:r>
            <a:endParaRPr lang="en-SG" sz="1200"/>
          </a:p>
        </p:txBody>
      </p:sp>
    </p:spTree>
    <p:extLst>
      <p:ext uri="{BB962C8B-B14F-4D97-AF65-F5344CB8AC3E}">
        <p14:creationId xmlns:p14="http://schemas.microsoft.com/office/powerpoint/2010/main" val="168893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>
            <a:spLocks noGrp="1"/>
          </p:cNvSpPr>
          <p:nvPr>
            <p:ph type="ctrTitle"/>
          </p:nvPr>
        </p:nvSpPr>
        <p:spPr>
          <a:xfrm>
            <a:off x="2254800" y="1700850"/>
            <a:ext cx="4634400" cy="17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Week 4-5 Deliveriables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Google Shape;449;p36">
            <a:extLst>
              <a:ext uri="{FF2B5EF4-FFF2-40B4-BE49-F238E27FC236}">
                <a16:creationId xmlns:a16="http://schemas.microsoft.com/office/drawing/2014/main" id="{B1D297F3-12E8-47A8-5F6F-C24A9F54DC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54800" y="3442649"/>
            <a:ext cx="4536526" cy="64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ctr">
              <a:spcBef>
                <a:spcPts val="0"/>
              </a:spcBef>
              <a:spcAft>
                <a:spcPts val="1600"/>
              </a:spcAft>
            </a:pPr>
            <a:r>
              <a:rPr lang="en-US" sz="1600">
                <a:effectLst/>
                <a:latin typeface="Corbel" panose="020B0503020204020204" pitchFamily="34" charset="0"/>
              </a:rPr>
              <a:t>SQL Scripts (Complex Queries), Python EDA &amp; ETL</a:t>
            </a:r>
          </a:p>
        </p:txBody>
      </p:sp>
    </p:spTree>
    <p:extLst>
      <p:ext uri="{BB962C8B-B14F-4D97-AF65-F5344CB8AC3E}">
        <p14:creationId xmlns:p14="http://schemas.microsoft.com/office/powerpoint/2010/main" val="1493224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Indian Palette Aesthetic Agency by Slidesgo">
  <a:themeElements>
    <a:clrScheme name="Simple Light">
      <a:dk1>
        <a:srgbClr val="3D405B"/>
      </a:dk1>
      <a:lt1>
        <a:srgbClr val="F4F1DE"/>
      </a:lt1>
      <a:dk2>
        <a:srgbClr val="E07A5F"/>
      </a:dk2>
      <a:lt2>
        <a:srgbClr val="81B29A"/>
      </a:lt2>
      <a:accent1>
        <a:srgbClr val="F2CC8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7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4fc30ed-1d83-4f17-a595-ec79fa5971b2" xsi:nil="true"/>
    <lcf76f155ced4ddcb4097134ff3c332f xmlns="128cf8e1-2e50-495f-9caf-78bf8706177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4D43FAC5E2134B97B6455107A3BCBB" ma:contentTypeVersion="8" ma:contentTypeDescription="Create a new document." ma:contentTypeScope="" ma:versionID="8c91de5c9a60d0a2a311eb21dc560eeb">
  <xsd:schema xmlns:xsd="http://www.w3.org/2001/XMLSchema" xmlns:xs="http://www.w3.org/2001/XMLSchema" xmlns:p="http://schemas.microsoft.com/office/2006/metadata/properties" xmlns:ns2="128cf8e1-2e50-495f-9caf-78bf87061771" xmlns:ns3="64fc30ed-1d83-4f17-a595-ec79fa5971b2" targetNamespace="http://schemas.microsoft.com/office/2006/metadata/properties" ma:root="true" ma:fieldsID="885634ddde7c199cb4f099f18f719ec3" ns2:_="" ns3:_="">
    <xsd:import namespace="128cf8e1-2e50-495f-9caf-78bf87061771"/>
    <xsd:import namespace="64fc30ed-1d83-4f17-a595-ec79fa5971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cf8e1-2e50-495f-9caf-78bf870617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2c1396b-dbc9-4dfe-8a79-c6b1617b66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fc30ed-1d83-4f17-a595-ec79fa5971b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a0fcf21-7026-49df-9a51-efc1c2b692bd}" ma:internalName="TaxCatchAll" ma:showField="CatchAllData" ma:web="64fc30ed-1d83-4f17-a595-ec79fa5971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5CBF59-6759-450C-A2AD-8119D7E28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D05928-6586-4AEB-8CB5-ECE50FAD7CDC}">
  <ds:schemaRefs>
    <ds:schemaRef ds:uri="128cf8e1-2e50-495f-9caf-78bf87061771"/>
    <ds:schemaRef ds:uri="64fc30ed-1d83-4f17-a595-ec79fa5971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F0CA8B5-E824-46E1-9C61-757BEEF505B3}">
  <ds:schemaRefs>
    <ds:schemaRef ds:uri="128cf8e1-2e50-495f-9caf-78bf87061771"/>
    <ds:schemaRef ds:uri="64fc30ed-1d83-4f17-a595-ec79fa5971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Minimalist Indian Palette Aesthetic Agency by Slidesgo</vt:lpstr>
      <vt:lpstr>Group 2 PAI Presentation</vt:lpstr>
      <vt:lpstr>Table of Contents</vt:lpstr>
      <vt:lpstr>Introduction</vt:lpstr>
      <vt:lpstr>Week 1-3 Deliveriables</vt:lpstr>
      <vt:lpstr>User Stories</vt:lpstr>
      <vt:lpstr>Backlog</vt:lpstr>
      <vt:lpstr>Database Design</vt:lpstr>
      <vt:lpstr>Importing Data &amp; Creating Tables</vt:lpstr>
      <vt:lpstr>Week 4-5 Deliveriables</vt:lpstr>
      <vt:lpstr>Complex Query 1</vt:lpstr>
      <vt:lpstr>Complex Query 2</vt:lpstr>
      <vt:lpstr>Complex Query 3</vt:lpstr>
      <vt:lpstr>ETL – Extract</vt:lpstr>
      <vt:lpstr>ETL – Data Imputation</vt:lpstr>
      <vt:lpstr>ETL – Feature Engineering</vt:lpstr>
      <vt:lpstr>ETL – Removing &amp; Saving Outliers</vt:lpstr>
      <vt:lpstr>ETL – Optimizations</vt:lpstr>
      <vt:lpstr>Exploratory Data Analysis</vt:lpstr>
      <vt:lpstr>Exploratory Data Analysis</vt:lpstr>
      <vt:lpstr>Exploratory Data Analysis</vt:lpstr>
      <vt:lpstr>Exploratory Data Analysis</vt:lpstr>
      <vt:lpstr>Week 6-7 Deliveriables</vt:lpstr>
      <vt:lpstr>Dashboard</vt:lpstr>
      <vt:lpstr>DASHBOARD LIVE DEMO! </vt:lpstr>
      <vt:lpstr>Dashboard Insights 1</vt:lpstr>
      <vt:lpstr>Dashboard Insights 2</vt:lpstr>
      <vt:lpstr>Dashboard Insights 3</vt:lpstr>
      <vt:lpstr>Dashboard Insights 4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 PAI Presentation</dc:title>
  <cp:revision>4</cp:revision>
  <dcterms:modified xsi:type="dcterms:W3CDTF">2023-01-03T06:14:52Z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0x010100234D43FAC5E2134B97B6455107A3BCBB</vt:lpwstr>
  </property>
  <property fmtid="{D5CDD505-2E9C-101B-9397-08002B2CF9AE}" pid="3" name="MediaServiceImageTags">
    <vt:lpwstr/>
  </property>
</Properties>
</file>